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14" r:id="rId1"/>
  </p:sldMasterIdLst>
  <p:notesMasterIdLst>
    <p:notesMasterId r:id="rId114"/>
  </p:notesMasterIdLst>
  <p:handoutMasterIdLst>
    <p:handoutMasterId r:id="rId115"/>
  </p:handoutMasterIdLst>
  <p:sldIdLst>
    <p:sldId id="737" r:id="rId2"/>
    <p:sldId id="738" r:id="rId3"/>
    <p:sldId id="740" r:id="rId4"/>
    <p:sldId id="741" r:id="rId5"/>
    <p:sldId id="742" r:id="rId6"/>
    <p:sldId id="752" r:id="rId7"/>
    <p:sldId id="753" r:id="rId8"/>
    <p:sldId id="744" r:id="rId9"/>
    <p:sldId id="746" r:id="rId10"/>
    <p:sldId id="732" r:id="rId11"/>
    <p:sldId id="751" r:id="rId12"/>
    <p:sldId id="747" r:id="rId13"/>
    <p:sldId id="750" r:id="rId14"/>
    <p:sldId id="749" r:id="rId15"/>
    <p:sldId id="748" r:id="rId16"/>
    <p:sldId id="745" r:id="rId17"/>
    <p:sldId id="504" r:id="rId18"/>
    <p:sldId id="510" r:id="rId19"/>
    <p:sldId id="512" r:id="rId20"/>
    <p:sldId id="529" r:id="rId21"/>
    <p:sldId id="723" r:id="rId22"/>
    <p:sldId id="731" r:id="rId23"/>
    <p:sldId id="511" r:id="rId24"/>
    <p:sldId id="521" r:id="rId25"/>
    <p:sldId id="516" r:id="rId26"/>
    <p:sldId id="514" r:id="rId27"/>
    <p:sldId id="542" r:id="rId28"/>
    <p:sldId id="517" r:id="rId29"/>
    <p:sldId id="522" r:id="rId30"/>
    <p:sldId id="528" r:id="rId31"/>
    <p:sldId id="518" r:id="rId32"/>
    <p:sldId id="523" r:id="rId33"/>
    <p:sldId id="524" r:id="rId34"/>
    <p:sldId id="526" r:id="rId35"/>
    <p:sldId id="527" r:id="rId36"/>
    <p:sldId id="525" r:id="rId37"/>
    <p:sldId id="530" r:id="rId38"/>
    <p:sldId id="532" r:id="rId39"/>
    <p:sldId id="531" r:id="rId40"/>
    <p:sldId id="541" r:id="rId41"/>
    <p:sldId id="533" r:id="rId42"/>
    <p:sldId id="543" r:id="rId43"/>
    <p:sldId id="534" r:id="rId44"/>
    <p:sldId id="557" r:id="rId45"/>
    <p:sldId id="536" r:id="rId46"/>
    <p:sldId id="548" r:id="rId47"/>
    <p:sldId id="549" r:id="rId48"/>
    <p:sldId id="550" r:id="rId49"/>
    <p:sldId id="722" r:id="rId50"/>
    <p:sldId id="551" r:id="rId51"/>
    <p:sldId id="552" r:id="rId52"/>
    <p:sldId id="553" r:id="rId53"/>
    <p:sldId id="558" r:id="rId54"/>
    <p:sldId id="559" r:id="rId55"/>
    <p:sldId id="725" r:id="rId56"/>
    <p:sldId id="563" r:id="rId57"/>
    <p:sldId id="561" r:id="rId58"/>
    <p:sldId id="564" r:id="rId59"/>
    <p:sldId id="565" r:id="rId60"/>
    <p:sldId id="574" r:id="rId61"/>
    <p:sldId id="566" r:id="rId62"/>
    <p:sldId id="567" r:id="rId63"/>
    <p:sldId id="569" r:id="rId64"/>
    <p:sldId id="572" r:id="rId65"/>
    <p:sldId id="571" r:id="rId66"/>
    <p:sldId id="573" r:id="rId67"/>
    <p:sldId id="508" r:id="rId68"/>
    <p:sldId id="733" r:id="rId69"/>
    <p:sldId id="580" r:id="rId70"/>
    <p:sldId id="581" r:id="rId71"/>
    <p:sldId id="582" r:id="rId72"/>
    <p:sldId id="583" r:id="rId73"/>
    <p:sldId id="584" r:id="rId74"/>
    <p:sldId id="585" r:id="rId75"/>
    <p:sldId id="586" r:id="rId76"/>
    <p:sldId id="587" r:id="rId77"/>
    <p:sldId id="588" r:id="rId78"/>
    <p:sldId id="589" r:id="rId79"/>
    <p:sldId id="590" r:id="rId80"/>
    <p:sldId id="591" r:id="rId81"/>
    <p:sldId id="594" r:id="rId82"/>
    <p:sldId id="595" r:id="rId83"/>
    <p:sldId id="596" r:id="rId84"/>
    <p:sldId id="597" r:id="rId85"/>
    <p:sldId id="598" r:id="rId86"/>
    <p:sldId id="599" r:id="rId87"/>
    <p:sldId id="600" r:id="rId88"/>
    <p:sldId id="601" r:id="rId89"/>
    <p:sldId id="602" r:id="rId90"/>
    <p:sldId id="603" r:id="rId91"/>
    <p:sldId id="604" r:id="rId92"/>
    <p:sldId id="605" r:id="rId93"/>
    <p:sldId id="606" r:id="rId94"/>
    <p:sldId id="607" r:id="rId95"/>
    <p:sldId id="608" r:id="rId96"/>
    <p:sldId id="610" r:id="rId97"/>
    <p:sldId id="609" r:id="rId98"/>
    <p:sldId id="736" r:id="rId99"/>
    <p:sldId id="611" r:id="rId100"/>
    <p:sldId id="612" r:id="rId101"/>
    <p:sldId id="613" r:id="rId102"/>
    <p:sldId id="614" r:id="rId103"/>
    <p:sldId id="615" r:id="rId104"/>
    <p:sldId id="616" r:id="rId105"/>
    <p:sldId id="617" r:id="rId106"/>
    <p:sldId id="618" r:id="rId107"/>
    <p:sldId id="619" r:id="rId108"/>
    <p:sldId id="620" r:id="rId109"/>
    <p:sldId id="621" r:id="rId110"/>
    <p:sldId id="622" r:id="rId111"/>
    <p:sldId id="623" r:id="rId112"/>
    <p:sldId id="719" r:id="rId113"/>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7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99"/>
    <a:srgbClr val="FFFF00"/>
    <a:srgbClr val="663300"/>
    <a:srgbClr val="3333CC"/>
    <a:srgbClr val="3366FF"/>
    <a:srgbClr val="FF3300"/>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 y="216"/>
      </p:cViewPr>
      <p:guideLst>
        <p:guide orient="horz" pos="2160"/>
        <p:guide pos="3786"/>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1" Type="http://schemas.openxmlformats.org/officeDocument/2006/relationships/hyperlink" Target="mailto:fuc@uestc.edu.cn" TargetMode="External"/></Relationships>
</file>

<file path=ppt/diagrams/_rels/data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image" Target="../media/image6.gif"/><Relationship Id="rId4" Type="http://schemas.openxmlformats.org/officeDocument/2006/relationships/image" Target="../media/image9.gif"/></Relationships>
</file>

<file path=ppt/diagrams/_rels/data1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 Id="rId4" Type="http://schemas.openxmlformats.org/officeDocument/2006/relationships/image" Target="../media/image86.jpeg"/></Relationships>
</file>

<file path=ppt/diagrams/_rels/data1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 Id="rId4" Type="http://schemas.openxmlformats.org/officeDocument/2006/relationships/image" Target="../media/image86.jpeg"/></Relationships>
</file>

<file path=ppt/diagrams/_rels/data1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 Id="rId4" Type="http://schemas.openxmlformats.org/officeDocument/2006/relationships/image" Target="../media/image86.jpeg"/></Relationships>
</file>

<file path=ppt/diagrams/_rels/data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image" Target="../media/image6.gif"/><Relationship Id="rId4" Type="http://schemas.openxmlformats.org/officeDocument/2006/relationships/image" Target="../media/image9.gif"/></Relationships>
</file>

<file path=ppt/diagrams/_rels/data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 Id="rId4" Type="http://schemas.openxmlformats.org/officeDocument/2006/relationships/image" Target="../media/image35.jpeg"/></Relationships>
</file>

<file path=ppt/diagrams/_rels/data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 Id="rId4" Type="http://schemas.openxmlformats.org/officeDocument/2006/relationships/image" Target="../media/image35.jpeg"/></Relationships>
</file>

<file path=ppt/diagrams/_rels/data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 Id="rId4" Type="http://schemas.openxmlformats.org/officeDocument/2006/relationships/image" Target="../media/image35.jpeg"/></Relationships>
</file>

<file path=ppt/diagrams/_rels/drawing1.xml.rels><?xml version="1.0" encoding="UTF-8" standalone="yes"?>
<Relationships xmlns="http://schemas.openxmlformats.org/package/2006/relationships"><Relationship Id="rId1" Type="http://schemas.openxmlformats.org/officeDocument/2006/relationships/hyperlink" Target="mailto:fuc@uestc.edu.c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A516B0-FDBC-41B3-8B98-135BE91BACE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D73036D6-C272-4D95-873A-3C6D57191147}">
      <dgm:prSet custT="1"/>
      <dgm:spPr/>
      <dgm:t>
        <a:bodyPr/>
        <a:lstStyle/>
        <a:p>
          <a:pPr algn="ctr" rtl="0"/>
          <a:r>
            <a:rPr lang="zh-CN" sz="3600" b="1" dirty="0"/>
            <a:t>主讲教师 </a:t>
          </a:r>
          <a:endParaRPr lang="en-US" sz="3600" b="1" dirty="0"/>
        </a:p>
      </dgm:t>
    </dgm:pt>
    <dgm:pt modelId="{72DFEE8C-1D13-457C-8ECF-C4EB949C2DE0}" type="parTrans" cxnId="{0EF71A64-A9FD-4EA6-A06D-EBF20563DA59}">
      <dgm:prSet/>
      <dgm:spPr/>
      <dgm:t>
        <a:bodyPr/>
        <a:lstStyle/>
        <a:p>
          <a:endParaRPr lang="zh-CN" altLang="en-US"/>
        </a:p>
      </dgm:t>
    </dgm:pt>
    <dgm:pt modelId="{16C21379-5494-42DB-944E-B5381EC0449B}" type="sibTrans" cxnId="{0EF71A64-A9FD-4EA6-A06D-EBF20563DA59}">
      <dgm:prSet/>
      <dgm:spPr/>
      <dgm:t>
        <a:bodyPr/>
        <a:lstStyle/>
        <a:p>
          <a:endParaRPr lang="zh-CN" altLang="en-US"/>
        </a:p>
      </dgm:t>
    </dgm:pt>
    <dgm:pt modelId="{53132F3F-11D0-4074-B46E-0941F44A0265}">
      <dgm:prSet custT="1"/>
      <dgm:spPr/>
      <dgm:t>
        <a:bodyPr/>
        <a:lstStyle/>
        <a:p>
          <a:pPr rtl="0"/>
          <a:r>
            <a:rPr lang="zh-CN" sz="3200" b="1" dirty="0"/>
            <a:t>教育</a:t>
          </a:r>
          <a:r>
            <a:rPr lang="zh-CN" altLang="en-US" sz="3200" b="1" dirty="0"/>
            <a:t>及进修</a:t>
          </a:r>
          <a:r>
            <a:rPr lang="zh-CN" sz="3200" b="1" dirty="0"/>
            <a:t>背景</a:t>
          </a:r>
          <a:endParaRPr lang="en-US" sz="3200" b="1" dirty="0"/>
        </a:p>
      </dgm:t>
    </dgm:pt>
    <dgm:pt modelId="{70002B47-6FD7-4E1D-8A93-2F91277D4239}" type="parTrans" cxnId="{5F653EB6-AA69-4BA2-ACCB-B156C96EFF0E}">
      <dgm:prSet/>
      <dgm:spPr/>
      <dgm:t>
        <a:bodyPr/>
        <a:lstStyle/>
        <a:p>
          <a:endParaRPr lang="zh-CN" altLang="en-US"/>
        </a:p>
      </dgm:t>
    </dgm:pt>
    <dgm:pt modelId="{88A8EE4F-9D2F-4762-A73F-2AA8324D7DA5}" type="sibTrans" cxnId="{5F653EB6-AA69-4BA2-ACCB-B156C96EFF0E}">
      <dgm:prSet/>
      <dgm:spPr/>
      <dgm:t>
        <a:bodyPr/>
        <a:lstStyle/>
        <a:p>
          <a:endParaRPr lang="zh-CN" altLang="en-US"/>
        </a:p>
      </dgm:t>
    </dgm:pt>
    <dgm:pt modelId="{8C659C51-70C7-43C1-BAA4-F675D7B70DC0}">
      <dgm:prSet custT="1">
        <dgm:style>
          <a:lnRef idx="2">
            <a:schemeClr val="accent5"/>
          </a:lnRef>
          <a:fillRef idx="1">
            <a:schemeClr val="lt1"/>
          </a:fillRef>
          <a:effectRef idx="0">
            <a:schemeClr val="accent5"/>
          </a:effectRef>
          <a:fontRef idx="minor">
            <a:schemeClr val="dk1"/>
          </a:fontRef>
        </dgm:style>
      </dgm:prSet>
      <dgm:spPr/>
      <dgm:t>
        <a:bodyPr/>
        <a:lstStyle/>
        <a:p>
          <a:pPr rtl="0"/>
          <a:r>
            <a:rPr lang="zh-CN" altLang="en-US" sz="2000" b="1" dirty="0">
              <a:latin typeface="宋体" pitchFamily="2" charset="-122"/>
              <a:ea typeface="宋体" pitchFamily="2" charset="-122"/>
            </a:rPr>
            <a:t>傅 翀</a:t>
          </a:r>
          <a:r>
            <a:rPr lang="zh-CN" sz="2000" b="1" dirty="0">
              <a:latin typeface="宋体" pitchFamily="2" charset="-122"/>
              <a:ea typeface="宋体" pitchFamily="2" charset="-122"/>
            </a:rPr>
            <a:t> </a:t>
          </a:r>
          <a:r>
            <a:rPr lang="zh-CN" sz="2000" b="0" dirty="0">
              <a:latin typeface="宋体" pitchFamily="2" charset="-122"/>
              <a:ea typeface="宋体" pitchFamily="2" charset="-122"/>
            </a:rPr>
            <a:t>博士</a:t>
          </a:r>
          <a:r>
            <a:rPr lang="en-US" sz="2000" b="0" dirty="0">
              <a:latin typeface="宋体" pitchFamily="2" charset="-122"/>
              <a:ea typeface="宋体" pitchFamily="2" charset="-122"/>
            </a:rPr>
            <a:t>/</a:t>
          </a:r>
          <a:r>
            <a:rPr lang="zh-CN" altLang="en-US" sz="2000" b="0" dirty="0">
              <a:latin typeface="宋体" pitchFamily="2" charset="-122"/>
              <a:ea typeface="宋体" pitchFamily="2" charset="-122"/>
            </a:rPr>
            <a:t>副</a:t>
          </a:r>
          <a:r>
            <a:rPr lang="zh-CN" sz="2000" b="0" dirty="0">
              <a:latin typeface="宋体" pitchFamily="2" charset="-122"/>
              <a:ea typeface="宋体" pitchFamily="2" charset="-122"/>
            </a:rPr>
            <a:t>教授</a:t>
          </a:r>
          <a:endParaRPr lang="en-US" sz="2000" b="0" dirty="0">
            <a:latin typeface="宋体" pitchFamily="2" charset="-122"/>
            <a:ea typeface="宋体" pitchFamily="2" charset="-122"/>
          </a:endParaRPr>
        </a:p>
      </dgm:t>
    </dgm:pt>
    <dgm:pt modelId="{AD571263-3A5C-4FB1-A1A8-51198070A98F}" type="parTrans" cxnId="{4FB4219C-547B-4A62-AC09-68C96F851AAE}">
      <dgm:prSet/>
      <dgm:spPr/>
      <dgm:t>
        <a:bodyPr/>
        <a:lstStyle/>
        <a:p>
          <a:endParaRPr lang="zh-CN" altLang="en-US"/>
        </a:p>
      </dgm:t>
    </dgm:pt>
    <dgm:pt modelId="{94F0ACEB-E716-4293-991D-1811931DE2DF}" type="sibTrans" cxnId="{4FB4219C-547B-4A62-AC09-68C96F851AAE}">
      <dgm:prSet/>
      <dgm:spPr/>
      <dgm:t>
        <a:bodyPr/>
        <a:lstStyle/>
        <a:p>
          <a:endParaRPr lang="zh-CN" altLang="en-US"/>
        </a:p>
      </dgm:t>
    </dgm:pt>
    <dgm:pt modelId="{43A88975-B2D9-4AE9-B214-55EA0FBA73E5}">
      <dgm:prSet custT="1">
        <dgm:style>
          <a:lnRef idx="2">
            <a:schemeClr val="accent5"/>
          </a:lnRef>
          <a:fillRef idx="1">
            <a:schemeClr val="lt1"/>
          </a:fillRef>
          <a:effectRef idx="0">
            <a:schemeClr val="accent5"/>
          </a:effectRef>
          <a:fontRef idx="minor">
            <a:schemeClr val="dk1"/>
          </a:fontRef>
        </dgm:style>
      </dgm:prSet>
      <dgm:spPr/>
      <dgm:t>
        <a:bodyPr/>
        <a:lstStyle/>
        <a:p>
          <a:pPr rtl="0"/>
          <a:r>
            <a:rPr lang="zh-CN" altLang="en-US" sz="2000" b="0" dirty="0"/>
            <a:t>电子科技大学	投资经济专业，管理学学士</a:t>
          </a:r>
          <a:endParaRPr lang="en-US" sz="2000" b="0" dirty="0"/>
        </a:p>
      </dgm:t>
    </dgm:pt>
    <dgm:pt modelId="{82BFA029-CF6A-4CF5-943C-BE383FD13958}" type="parTrans" cxnId="{652E7FFE-0B7B-49E4-AAE0-CEA03245FE90}">
      <dgm:prSet/>
      <dgm:spPr/>
      <dgm:t>
        <a:bodyPr/>
        <a:lstStyle/>
        <a:p>
          <a:endParaRPr lang="zh-CN" altLang="en-US"/>
        </a:p>
      </dgm:t>
    </dgm:pt>
    <dgm:pt modelId="{24ED6736-A9F1-472B-908B-00FEC9872843}" type="sibTrans" cxnId="{652E7FFE-0B7B-49E4-AAE0-CEA03245FE90}">
      <dgm:prSet/>
      <dgm:spPr/>
      <dgm:t>
        <a:bodyPr/>
        <a:lstStyle/>
        <a:p>
          <a:endParaRPr lang="zh-CN" altLang="en-US"/>
        </a:p>
      </dgm:t>
    </dgm:pt>
    <dgm:pt modelId="{DE24FFA2-B0C6-4647-B941-14579BA6C516}">
      <dgm:prSet custT="1">
        <dgm:style>
          <a:lnRef idx="2">
            <a:schemeClr val="accent5"/>
          </a:lnRef>
          <a:fillRef idx="1">
            <a:schemeClr val="lt1"/>
          </a:fillRef>
          <a:effectRef idx="0">
            <a:schemeClr val="accent5"/>
          </a:effectRef>
          <a:fontRef idx="minor">
            <a:schemeClr val="dk1"/>
          </a:fontRef>
        </dgm:style>
      </dgm:prSet>
      <dgm:spPr/>
      <dgm:t>
        <a:bodyPr/>
        <a:lstStyle/>
        <a:p>
          <a:pPr rtl="0"/>
          <a:r>
            <a:rPr lang="en-US" altLang="zh-CN" sz="2000" b="1" dirty="0"/>
            <a:t>《C</a:t>
          </a:r>
          <a:r>
            <a:rPr lang="zh-CN" altLang="en-US" sz="2000" b="1" dirty="0"/>
            <a:t>语言程序设计</a:t>
          </a:r>
          <a:r>
            <a:rPr lang="en-US" altLang="zh-CN" sz="2000" b="1" dirty="0"/>
            <a:t>》</a:t>
          </a:r>
          <a:r>
            <a:rPr lang="zh-CN" altLang="en-US" sz="2000" b="1" dirty="0"/>
            <a:t>、</a:t>
          </a:r>
          <a:r>
            <a:rPr lang="en-US" altLang="zh-CN" sz="2000" b="1" dirty="0"/>
            <a:t>《</a:t>
          </a:r>
          <a:r>
            <a:rPr lang="zh-CN" altLang="en-US" sz="2000" b="1" dirty="0"/>
            <a:t>计算机网络基础</a:t>
          </a:r>
          <a:r>
            <a:rPr lang="en-US" altLang="zh-CN" sz="2000" b="1" dirty="0"/>
            <a:t>》</a:t>
          </a:r>
          <a:r>
            <a:rPr lang="zh-CN" altLang="en-US" sz="2000" b="1" dirty="0"/>
            <a:t>、</a:t>
          </a:r>
          <a:r>
            <a:rPr lang="en-US" altLang="zh-CN" sz="2000" b="1" dirty="0"/>
            <a:t>《</a:t>
          </a:r>
          <a:r>
            <a:rPr lang="zh-CN" altLang="en-US" sz="2000" b="1" dirty="0"/>
            <a:t>计算机网络编程</a:t>
          </a:r>
          <a:r>
            <a:rPr lang="en-US" altLang="zh-CN" sz="2000" b="1" dirty="0"/>
            <a:t>》</a:t>
          </a:r>
          <a:r>
            <a:rPr lang="zh-CN" altLang="en-US" sz="2000" b="0" dirty="0"/>
            <a:t>、</a:t>
          </a:r>
          <a:r>
            <a:rPr lang="en-US" altLang="zh-CN" sz="2000" b="0" dirty="0"/>
            <a:t>《</a:t>
          </a:r>
          <a:r>
            <a:rPr lang="zh-CN" altLang="en-US" sz="2000" b="0" dirty="0"/>
            <a:t>应用数学基础</a:t>
          </a:r>
          <a:r>
            <a:rPr lang="en-US" altLang="zh-CN" sz="2000" b="0" dirty="0"/>
            <a:t>》</a:t>
          </a:r>
          <a:r>
            <a:rPr lang="zh-CN" altLang="en-US" sz="2000" b="0" dirty="0"/>
            <a:t>、</a:t>
          </a:r>
          <a:r>
            <a:rPr lang="en-US" altLang="zh-CN" sz="2000" b="0" dirty="0"/>
            <a:t>《</a:t>
          </a:r>
          <a:r>
            <a:rPr lang="zh-CN" altLang="en-US" sz="2000" b="0" dirty="0"/>
            <a:t>入侵检测技术</a:t>
          </a:r>
          <a:r>
            <a:rPr lang="en-US" altLang="zh-CN" sz="2000" b="0" dirty="0"/>
            <a:t>》</a:t>
          </a:r>
          <a:r>
            <a:rPr lang="zh-CN" altLang="en-US" sz="2000" b="0" dirty="0"/>
            <a:t>、</a:t>
          </a:r>
          <a:r>
            <a:rPr lang="en-US" altLang="zh-CN" sz="2000" b="0" dirty="0"/>
            <a:t>《</a:t>
          </a:r>
          <a:r>
            <a:rPr lang="zh-CN" altLang="en-US" sz="2000" b="0" dirty="0"/>
            <a:t>网络安全协议</a:t>
          </a:r>
          <a:r>
            <a:rPr lang="en-US" altLang="zh-CN" sz="2000" b="0" dirty="0"/>
            <a:t>》</a:t>
          </a:r>
          <a:r>
            <a:rPr lang="zh-CN" altLang="en-US" sz="2000" b="0" dirty="0"/>
            <a:t>、</a:t>
          </a:r>
          <a:r>
            <a:rPr lang="en-US" altLang="zh-CN" sz="2000" b="0" dirty="0"/>
            <a:t>《</a:t>
          </a:r>
          <a:r>
            <a:rPr lang="zh-CN" altLang="en-US" sz="2000" b="0" dirty="0"/>
            <a:t>信息安全理论与技术</a:t>
          </a:r>
          <a:r>
            <a:rPr lang="en-US" altLang="zh-CN" sz="2000" b="0" dirty="0"/>
            <a:t>》</a:t>
          </a:r>
          <a:r>
            <a:rPr lang="zh-CN" altLang="en-US" sz="2000" b="0" dirty="0"/>
            <a:t>、</a:t>
          </a:r>
          <a:r>
            <a:rPr lang="en-US" altLang="zh-CN" sz="2000" b="0" dirty="0"/>
            <a:t>《</a:t>
          </a:r>
          <a:r>
            <a:rPr lang="zh-CN" altLang="en-US" sz="2000" b="0" dirty="0"/>
            <a:t>信息系统分析与设计</a:t>
          </a:r>
          <a:r>
            <a:rPr lang="en-US" altLang="zh-CN" sz="2000" b="0" dirty="0"/>
            <a:t>》</a:t>
          </a:r>
          <a:r>
            <a:rPr lang="zh-CN" altLang="en-US" sz="2000" b="0" dirty="0"/>
            <a:t>、</a:t>
          </a:r>
          <a:r>
            <a:rPr lang="en-US" altLang="zh-CN" sz="2000" b="0" dirty="0"/>
            <a:t>《</a:t>
          </a:r>
          <a:r>
            <a:rPr lang="zh-CN" altLang="en-US" sz="2000" b="0" dirty="0"/>
            <a:t>软件项目管理</a:t>
          </a:r>
          <a:r>
            <a:rPr lang="en-US" altLang="zh-CN" sz="2000" b="0" dirty="0"/>
            <a:t>》</a:t>
          </a:r>
          <a:r>
            <a:rPr lang="zh-CN" altLang="en-US" sz="2000" b="0" dirty="0"/>
            <a:t>等</a:t>
          </a:r>
          <a:endParaRPr lang="en-US" sz="2000" b="0" dirty="0"/>
        </a:p>
      </dgm:t>
    </dgm:pt>
    <dgm:pt modelId="{A67E11EB-75CD-461D-8AB1-59512EAA442E}" type="sibTrans" cxnId="{F63371C1-DB4A-4916-850C-A58EF382F42C}">
      <dgm:prSet/>
      <dgm:spPr/>
      <dgm:t>
        <a:bodyPr/>
        <a:lstStyle/>
        <a:p>
          <a:endParaRPr lang="zh-CN" altLang="en-US"/>
        </a:p>
      </dgm:t>
    </dgm:pt>
    <dgm:pt modelId="{BFC4569B-3AE8-4C21-868C-30170CF66CA5}" type="parTrans" cxnId="{F63371C1-DB4A-4916-850C-A58EF382F42C}">
      <dgm:prSet/>
      <dgm:spPr/>
      <dgm:t>
        <a:bodyPr/>
        <a:lstStyle/>
        <a:p>
          <a:endParaRPr lang="zh-CN" altLang="en-US"/>
        </a:p>
      </dgm:t>
    </dgm:pt>
    <dgm:pt modelId="{35916E63-47F7-4785-8387-2D4E89E9EE31}">
      <dgm:prSet custT="1"/>
      <dgm:spPr/>
      <dgm:t>
        <a:bodyPr/>
        <a:lstStyle/>
        <a:p>
          <a:pPr rtl="0"/>
          <a:r>
            <a:rPr lang="zh-CN" altLang="en-US" sz="3600" b="1" dirty="0"/>
            <a:t>讲授课程</a:t>
          </a:r>
          <a:endParaRPr lang="en-US" sz="3600" b="1" dirty="0"/>
        </a:p>
      </dgm:t>
    </dgm:pt>
    <dgm:pt modelId="{0326FD1C-14D6-4600-A0B5-6446274490A9}" type="sibTrans" cxnId="{FF8A192B-ABDF-453B-9E33-386407116E00}">
      <dgm:prSet/>
      <dgm:spPr/>
      <dgm:t>
        <a:bodyPr/>
        <a:lstStyle/>
        <a:p>
          <a:endParaRPr lang="zh-CN" altLang="en-US"/>
        </a:p>
      </dgm:t>
    </dgm:pt>
    <dgm:pt modelId="{9D08313C-9849-4AE9-9CA4-D6A370134805}" type="parTrans" cxnId="{FF8A192B-ABDF-453B-9E33-386407116E00}">
      <dgm:prSet/>
      <dgm:spPr/>
      <dgm:t>
        <a:bodyPr/>
        <a:lstStyle/>
        <a:p>
          <a:endParaRPr lang="zh-CN" altLang="en-US"/>
        </a:p>
      </dgm:t>
    </dgm:pt>
    <dgm:pt modelId="{94EA4B0D-253E-49F1-825A-9E6F95250882}">
      <dgm:prSet custT="1"/>
      <dgm:spPr/>
      <dgm:t>
        <a:bodyPr/>
        <a:lstStyle/>
        <a:p>
          <a:pPr rtl="0"/>
          <a:r>
            <a:rPr lang="zh-CN" altLang="en-US" sz="2000" b="0" dirty="0"/>
            <a:t>电子科技大学	数量经济专业，经济学硕士</a:t>
          </a:r>
        </a:p>
      </dgm:t>
    </dgm:pt>
    <dgm:pt modelId="{822CBBEE-CDD2-442D-8D60-6CDF2A7CB2DA}" type="parTrans" cxnId="{42D92573-3574-48A4-82C0-47F7D11E2D12}">
      <dgm:prSet/>
      <dgm:spPr/>
      <dgm:t>
        <a:bodyPr/>
        <a:lstStyle/>
        <a:p>
          <a:endParaRPr lang="zh-CN" altLang="en-US"/>
        </a:p>
      </dgm:t>
    </dgm:pt>
    <dgm:pt modelId="{D26BB41E-33A2-4CE7-9907-8EE807EA457A}" type="sibTrans" cxnId="{42D92573-3574-48A4-82C0-47F7D11E2D12}">
      <dgm:prSet/>
      <dgm:spPr/>
      <dgm:t>
        <a:bodyPr/>
        <a:lstStyle/>
        <a:p>
          <a:endParaRPr lang="zh-CN" altLang="en-US"/>
        </a:p>
      </dgm:t>
    </dgm:pt>
    <dgm:pt modelId="{6F973FF8-94B6-4442-A5BD-A8DFF622AB9A}">
      <dgm:prSet custT="1"/>
      <dgm:spPr/>
      <dgm:t>
        <a:bodyPr/>
        <a:lstStyle/>
        <a:p>
          <a:pPr rtl="0"/>
          <a:r>
            <a:rPr lang="zh-CN" altLang="en-US" sz="2000" b="0" dirty="0"/>
            <a:t>电子科技大学	信息与通信工程专业，工学博士</a:t>
          </a:r>
        </a:p>
      </dgm:t>
    </dgm:pt>
    <dgm:pt modelId="{314EC653-3BFC-4BAF-A4BD-09FE78BC8366}" type="parTrans" cxnId="{BFB97887-ABD1-4CFD-8EC8-1A5690512EFB}">
      <dgm:prSet/>
      <dgm:spPr/>
      <dgm:t>
        <a:bodyPr/>
        <a:lstStyle/>
        <a:p>
          <a:endParaRPr lang="zh-CN" altLang="en-US"/>
        </a:p>
      </dgm:t>
    </dgm:pt>
    <dgm:pt modelId="{A4D95271-2900-492F-B65D-732C4A9531C1}" type="sibTrans" cxnId="{BFB97887-ABD1-4CFD-8EC8-1A5690512EFB}">
      <dgm:prSet/>
      <dgm:spPr/>
      <dgm:t>
        <a:bodyPr/>
        <a:lstStyle/>
        <a:p>
          <a:endParaRPr lang="zh-CN" altLang="en-US"/>
        </a:p>
      </dgm:t>
    </dgm:pt>
    <dgm:pt modelId="{466119A9-105E-475B-A8EA-D2E1C54551EE}">
      <dgm:prSet custT="1"/>
      <dgm:spPr/>
      <dgm:t>
        <a:bodyPr/>
        <a:lstStyle/>
        <a:p>
          <a:pPr rtl="0"/>
          <a:r>
            <a:rPr lang="zh-CN" altLang="en-US" sz="2000" b="0" dirty="0"/>
            <a:t>美国西北大学（</a:t>
          </a:r>
          <a:r>
            <a:rPr lang="en-US" altLang="en-US" sz="2000" b="0" dirty="0"/>
            <a:t>Northwestern University</a:t>
          </a:r>
          <a:r>
            <a:rPr lang="zh-CN" altLang="en-US" sz="2000" b="0" dirty="0"/>
            <a:t>），访问学者</a:t>
          </a:r>
        </a:p>
      </dgm:t>
    </dgm:pt>
    <dgm:pt modelId="{2CD07D5D-04D7-4794-8772-E9E5EA320701}" type="parTrans" cxnId="{C3E7857A-E4DF-44E4-B944-04C16D78BE30}">
      <dgm:prSet/>
      <dgm:spPr/>
      <dgm:t>
        <a:bodyPr/>
        <a:lstStyle/>
        <a:p>
          <a:endParaRPr lang="zh-CN" altLang="en-US"/>
        </a:p>
      </dgm:t>
    </dgm:pt>
    <dgm:pt modelId="{7DD512EC-5949-4CD7-9986-7B7B5E6AA9C9}" type="sibTrans" cxnId="{C3E7857A-E4DF-44E4-B944-04C16D78BE30}">
      <dgm:prSet/>
      <dgm:spPr/>
      <dgm:t>
        <a:bodyPr/>
        <a:lstStyle/>
        <a:p>
          <a:endParaRPr lang="zh-CN" altLang="en-US"/>
        </a:p>
      </dgm:t>
    </dgm:pt>
    <dgm:pt modelId="{04B45209-4723-4A2F-B7FC-5612DBF42FA9}">
      <dgm:prSet custT="1">
        <dgm:style>
          <a:lnRef idx="2">
            <a:schemeClr val="accent5"/>
          </a:lnRef>
          <a:fillRef idx="1">
            <a:schemeClr val="lt1"/>
          </a:fillRef>
          <a:effectRef idx="0">
            <a:schemeClr val="accent5"/>
          </a:effectRef>
          <a:fontRef idx="minor">
            <a:schemeClr val="dk1"/>
          </a:fontRef>
        </dgm:style>
      </dgm:prSet>
      <dgm:spPr/>
      <dgm:t>
        <a:bodyPr/>
        <a:lstStyle/>
        <a:p>
          <a:pPr rtl="0"/>
          <a:r>
            <a:rPr lang="en-US" sz="2000" b="0" dirty="0">
              <a:latin typeface="宋体" pitchFamily="2" charset="-122"/>
              <a:ea typeface="宋体" pitchFamily="2" charset="-122"/>
            </a:rPr>
            <a:t>Tel: </a:t>
          </a:r>
          <a:r>
            <a:rPr lang="en-US" sz="2000" b="1" dirty="0">
              <a:latin typeface="宋体" pitchFamily="2" charset="-122"/>
              <a:ea typeface="宋体" pitchFamily="2" charset="-122"/>
            </a:rPr>
            <a:t>13880608080</a:t>
          </a:r>
        </a:p>
      </dgm:t>
    </dgm:pt>
    <dgm:pt modelId="{FBAA05F7-1616-4402-A71A-BE19BDA537A0}" type="parTrans" cxnId="{02D3C32C-B3E7-40AD-8B38-96BBC7E8605B}">
      <dgm:prSet/>
      <dgm:spPr/>
      <dgm:t>
        <a:bodyPr/>
        <a:lstStyle/>
        <a:p>
          <a:endParaRPr lang="zh-CN" altLang="en-US"/>
        </a:p>
      </dgm:t>
    </dgm:pt>
    <dgm:pt modelId="{68A18629-C373-4D11-904F-821D46FBA2FA}" type="sibTrans" cxnId="{02D3C32C-B3E7-40AD-8B38-96BBC7E8605B}">
      <dgm:prSet/>
      <dgm:spPr/>
      <dgm:t>
        <a:bodyPr/>
        <a:lstStyle/>
        <a:p>
          <a:endParaRPr lang="zh-CN" altLang="en-US"/>
        </a:p>
      </dgm:t>
    </dgm:pt>
    <dgm:pt modelId="{8802BBEC-6FD6-4A94-B440-B2C34C4F8ED1}">
      <dgm:prSet custT="1">
        <dgm:style>
          <a:lnRef idx="2">
            <a:schemeClr val="accent5"/>
          </a:lnRef>
          <a:fillRef idx="1">
            <a:schemeClr val="lt1"/>
          </a:fillRef>
          <a:effectRef idx="0">
            <a:schemeClr val="accent5"/>
          </a:effectRef>
          <a:fontRef idx="minor">
            <a:schemeClr val="dk1"/>
          </a:fontRef>
        </dgm:style>
      </dgm:prSet>
      <dgm:spPr/>
      <dgm:t>
        <a:bodyPr/>
        <a:lstStyle/>
        <a:p>
          <a:pPr rtl="0"/>
          <a:r>
            <a:rPr lang="en-US" sz="2000" b="0" dirty="0">
              <a:latin typeface="宋体" pitchFamily="2" charset="-122"/>
              <a:ea typeface="宋体" pitchFamily="2" charset="-122"/>
            </a:rPr>
            <a:t>QQ: </a:t>
          </a:r>
          <a:r>
            <a:rPr lang="en-US" sz="2000" b="1" dirty="0">
              <a:latin typeface="宋体" pitchFamily="2" charset="-122"/>
              <a:ea typeface="宋体" pitchFamily="2" charset="-122"/>
            </a:rPr>
            <a:t>939104 </a:t>
          </a:r>
          <a:r>
            <a:rPr lang="en-US" sz="2000" b="0" dirty="0">
              <a:latin typeface="宋体" pitchFamily="2" charset="-122"/>
              <a:ea typeface="宋体" pitchFamily="2" charset="-122"/>
            </a:rPr>
            <a:t>    </a:t>
          </a:r>
          <a:r>
            <a:rPr lang="zh-CN" altLang="en-US" sz="2000" b="0" dirty="0">
              <a:latin typeface="宋体" pitchFamily="2" charset="-122"/>
              <a:ea typeface="宋体" pitchFamily="2" charset="-122"/>
            </a:rPr>
            <a:t>微信：</a:t>
          </a:r>
          <a:r>
            <a:rPr lang="en-US" altLang="zh-CN" sz="2000" b="1" dirty="0" err="1">
              <a:latin typeface="宋体" pitchFamily="2" charset="-122"/>
              <a:ea typeface="宋体" pitchFamily="2" charset="-122"/>
            </a:rPr>
            <a:t>citythinker</a:t>
          </a:r>
          <a:endParaRPr lang="en-US" sz="2000" b="1" dirty="0">
            <a:latin typeface="宋体" pitchFamily="2" charset="-122"/>
            <a:ea typeface="宋体" pitchFamily="2" charset="-122"/>
          </a:endParaRPr>
        </a:p>
      </dgm:t>
    </dgm:pt>
    <dgm:pt modelId="{66EF3607-1E53-4D89-8BF7-693919DEB372}" type="parTrans" cxnId="{7176BA97-93D4-4817-BA8B-F1369FA90F8D}">
      <dgm:prSet/>
      <dgm:spPr/>
      <dgm:t>
        <a:bodyPr/>
        <a:lstStyle/>
        <a:p>
          <a:endParaRPr lang="zh-CN" altLang="en-US"/>
        </a:p>
      </dgm:t>
    </dgm:pt>
    <dgm:pt modelId="{54CB6E8E-C9E3-4FAC-BC5D-C87DEC2273C7}" type="sibTrans" cxnId="{7176BA97-93D4-4817-BA8B-F1369FA90F8D}">
      <dgm:prSet/>
      <dgm:spPr/>
      <dgm:t>
        <a:bodyPr/>
        <a:lstStyle/>
        <a:p>
          <a:endParaRPr lang="zh-CN" altLang="en-US"/>
        </a:p>
      </dgm:t>
    </dgm:pt>
    <dgm:pt modelId="{6A79AFF1-4123-489A-B648-15136D1993BE}">
      <dgm:prSet custT="1">
        <dgm:style>
          <a:lnRef idx="2">
            <a:schemeClr val="accent5"/>
          </a:lnRef>
          <a:fillRef idx="1">
            <a:schemeClr val="lt1"/>
          </a:fillRef>
          <a:effectRef idx="0">
            <a:schemeClr val="accent5"/>
          </a:effectRef>
          <a:fontRef idx="minor">
            <a:schemeClr val="dk1"/>
          </a:fontRef>
        </dgm:style>
      </dgm:prSet>
      <dgm:spPr/>
      <dgm:t>
        <a:bodyPr/>
        <a:lstStyle/>
        <a:p>
          <a:pPr rtl="0"/>
          <a:r>
            <a:rPr lang="en-US" sz="2000" b="0" dirty="0">
              <a:latin typeface="宋体" pitchFamily="2" charset="-122"/>
              <a:ea typeface="宋体" pitchFamily="2" charset="-122"/>
            </a:rPr>
            <a:t>Email: </a:t>
          </a:r>
          <a:r>
            <a:rPr lang="en-US" sz="2000" b="0" dirty="0">
              <a:latin typeface="宋体" pitchFamily="2" charset="-122"/>
              <a:ea typeface="宋体" pitchFamily="2" charset="-122"/>
              <a:hlinkClick xmlns:r="http://schemas.openxmlformats.org/officeDocument/2006/relationships" r:id="rId1"/>
            </a:rPr>
            <a:t>fuc@uestc.edu.cn</a:t>
          </a:r>
          <a:endParaRPr lang="en-US" sz="2000" b="0" dirty="0">
            <a:latin typeface="宋体" pitchFamily="2" charset="-122"/>
            <a:ea typeface="宋体" pitchFamily="2" charset="-122"/>
          </a:endParaRPr>
        </a:p>
      </dgm:t>
    </dgm:pt>
    <dgm:pt modelId="{574C941A-6634-4BDC-8E51-54B1BCE2B486}" type="parTrans" cxnId="{E2C2B9DB-9C63-4C35-AEBA-908EC9D9B35B}">
      <dgm:prSet/>
      <dgm:spPr/>
      <dgm:t>
        <a:bodyPr/>
        <a:lstStyle/>
        <a:p>
          <a:endParaRPr lang="zh-CN" altLang="en-US"/>
        </a:p>
      </dgm:t>
    </dgm:pt>
    <dgm:pt modelId="{5854E99B-8DE0-44F1-859B-A5AF110F89D7}" type="sibTrans" cxnId="{E2C2B9DB-9C63-4C35-AEBA-908EC9D9B35B}">
      <dgm:prSet/>
      <dgm:spPr/>
      <dgm:t>
        <a:bodyPr/>
        <a:lstStyle/>
        <a:p>
          <a:endParaRPr lang="zh-CN" altLang="en-US"/>
        </a:p>
      </dgm:t>
    </dgm:pt>
    <dgm:pt modelId="{3973558C-AC80-4AC4-98D1-97B437CC83E4}" type="pres">
      <dgm:prSet presAssocID="{47A516B0-FDBC-41B3-8B98-135BE91BACE9}" presName="Name0" presStyleCnt="0">
        <dgm:presLayoutVars>
          <dgm:dir/>
          <dgm:animLvl val="lvl"/>
          <dgm:resizeHandles val="exact"/>
        </dgm:presLayoutVars>
      </dgm:prSet>
      <dgm:spPr/>
      <dgm:t>
        <a:bodyPr/>
        <a:lstStyle/>
        <a:p>
          <a:endParaRPr lang="zh-CN" altLang="en-US"/>
        </a:p>
      </dgm:t>
    </dgm:pt>
    <dgm:pt modelId="{D8DA36A2-5A77-4DD7-BA93-1373040215EA}" type="pres">
      <dgm:prSet presAssocID="{D73036D6-C272-4D95-873A-3C6D57191147}" presName="linNode" presStyleCnt="0"/>
      <dgm:spPr/>
    </dgm:pt>
    <dgm:pt modelId="{91220A2D-A9A6-45EB-8F5C-4C24EF1D5135}" type="pres">
      <dgm:prSet presAssocID="{D73036D6-C272-4D95-873A-3C6D57191147}" presName="parentText" presStyleLbl="node1" presStyleIdx="0" presStyleCnt="3" custScaleX="93270" custLinFactNeighborX="345" custLinFactNeighborY="-27">
        <dgm:presLayoutVars>
          <dgm:chMax val="1"/>
          <dgm:bulletEnabled val="1"/>
        </dgm:presLayoutVars>
      </dgm:prSet>
      <dgm:spPr/>
      <dgm:t>
        <a:bodyPr/>
        <a:lstStyle/>
        <a:p>
          <a:endParaRPr lang="zh-CN" altLang="en-US"/>
        </a:p>
      </dgm:t>
    </dgm:pt>
    <dgm:pt modelId="{8EABF5F4-A661-4376-B2DE-A594F18431EE}" type="pres">
      <dgm:prSet presAssocID="{D73036D6-C272-4D95-873A-3C6D57191147}" presName="descendantText" presStyleLbl="alignAccFollowNode1" presStyleIdx="0" presStyleCnt="3" custScaleY="121887" custLinFactNeighborX="0" custLinFactNeighborY="-482">
        <dgm:presLayoutVars>
          <dgm:bulletEnabled val="1"/>
        </dgm:presLayoutVars>
      </dgm:prSet>
      <dgm:spPr/>
      <dgm:t>
        <a:bodyPr/>
        <a:lstStyle/>
        <a:p>
          <a:endParaRPr lang="zh-CN" altLang="en-US"/>
        </a:p>
      </dgm:t>
    </dgm:pt>
    <dgm:pt modelId="{E3A98B46-0E81-41B1-8877-180C2952CA24}" type="pres">
      <dgm:prSet presAssocID="{16C21379-5494-42DB-944E-B5381EC0449B}" presName="sp" presStyleCnt="0"/>
      <dgm:spPr/>
    </dgm:pt>
    <dgm:pt modelId="{118984DA-6E8E-4873-BCDA-718AF1A63FFF}" type="pres">
      <dgm:prSet presAssocID="{53132F3F-11D0-4074-B46E-0941F44A0265}" presName="linNode" presStyleCnt="0"/>
      <dgm:spPr/>
    </dgm:pt>
    <dgm:pt modelId="{B9505B11-D538-4BB9-BE83-253036C49C14}" type="pres">
      <dgm:prSet presAssocID="{53132F3F-11D0-4074-B46E-0941F44A0265}" presName="parentText" presStyleLbl="node1" presStyleIdx="1" presStyleCnt="3" custScaleX="93268" custLinFactNeighborX="222" custLinFactNeighborY="-699">
        <dgm:presLayoutVars>
          <dgm:chMax val="1"/>
          <dgm:bulletEnabled val="1"/>
        </dgm:presLayoutVars>
      </dgm:prSet>
      <dgm:spPr/>
      <dgm:t>
        <a:bodyPr/>
        <a:lstStyle/>
        <a:p>
          <a:endParaRPr lang="zh-CN" altLang="en-US"/>
        </a:p>
      </dgm:t>
    </dgm:pt>
    <dgm:pt modelId="{4DFC63F5-AF88-4C0A-BE7B-9C314ABE1387}" type="pres">
      <dgm:prSet presAssocID="{53132F3F-11D0-4074-B46E-0941F44A0265}" presName="descendantText" presStyleLbl="alignAccFollowNode1" presStyleIdx="1" presStyleCnt="3" custScaleY="122125">
        <dgm:presLayoutVars>
          <dgm:bulletEnabled val="1"/>
        </dgm:presLayoutVars>
      </dgm:prSet>
      <dgm:spPr/>
      <dgm:t>
        <a:bodyPr/>
        <a:lstStyle/>
        <a:p>
          <a:endParaRPr lang="zh-CN" altLang="en-US"/>
        </a:p>
      </dgm:t>
    </dgm:pt>
    <dgm:pt modelId="{A312BD69-2729-4D15-9D29-14A65DCBDA06}" type="pres">
      <dgm:prSet presAssocID="{88A8EE4F-9D2F-4762-A73F-2AA8324D7DA5}" presName="sp" presStyleCnt="0"/>
      <dgm:spPr/>
    </dgm:pt>
    <dgm:pt modelId="{8BBAA88B-7DD8-4833-BF25-468E3CEABB12}" type="pres">
      <dgm:prSet presAssocID="{35916E63-47F7-4785-8387-2D4E89E9EE31}" presName="linNode" presStyleCnt="0"/>
      <dgm:spPr/>
    </dgm:pt>
    <dgm:pt modelId="{523D13A8-B6BF-49E1-8359-F98661211E26}" type="pres">
      <dgm:prSet presAssocID="{35916E63-47F7-4785-8387-2D4E89E9EE31}" presName="parentText" presStyleLbl="node1" presStyleIdx="2" presStyleCnt="3" custScaleX="94949" custLinFactNeighborX="-111">
        <dgm:presLayoutVars>
          <dgm:chMax val="1"/>
          <dgm:bulletEnabled val="1"/>
        </dgm:presLayoutVars>
      </dgm:prSet>
      <dgm:spPr/>
      <dgm:t>
        <a:bodyPr/>
        <a:lstStyle/>
        <a:p>
          <a:endParaRPr lang="zh-CN" altLang="en-US"/>
        </a:p>
      </dgm:t>
    </dgm:pt>
    <dgm:pt modelId="{15B37FB3-8685-4B89-B75F-EA5FB172B414}" type="pres">
      <dgm:prSet presAssocID="{35916E63-47F7-4785-8387-2D4E89E9EE31}" presName="descendantText" presStyleLbl="alignAccFollowNode1" presStyleIdx="2" presStyleCnt="3" custScaleX="98933" custScaleY="125311" custLinFactNeighborX="-360" custLinFactNeighborY="9914">
        <dgm:presLayoutVars>
          <dgm:bulletEnabled val="1"/>
        </dgm:presLayoutVars>
      </dgm:prSet>
      <dgm:spPr/>
      <dgm:t>
        <a:bodyPr/>
        <a:lstStyle/>
        <a:p>
          <a:endParaRPr lang="zh-CN" altLang="en-US"/>
        </a:p>
      </dgm:t>
    </dgm:pt>
  </dgm:ptLst>
  <dgm:cxnLst>
    <dgm:cxn modelId="{B46EB6F6-A87E-4620-9962-111068B2DDD9}" type="presOf" srcId="{466119A9-105E-475B-A8EA-D2E1C54551EE}" destId="{4DFC63F5-AF88-4C0A-BE7B-9C314ABE1387}" srcOrd="0" destOrd="3" presId="urn:microsoft.com/office/officeart/2005/8/layout/vList5"/>
    <dgm:cxn modelId="{BD5763F5-D2BC-4A95-B8FB-53DBF74594F8}" type="presOf" srcId="{6A79AFF1-4123-489A-B648-15136D1993BE}" destId="{8EABF5F4-A661-4376-B2DE-A594F18431EE}" srcOrd="0" destOrd="1" presId="urn:microsoft.com/office/officeart/2005/8/layout/vList5"/>
    <dgm:cxn modelId="{5F653EB6-AA69-4BA2-ACCB-B156C96EFF0E}" srcId="{47A516B0-FDBC-41B3-8B98-135BE91BACE9}" destId="{53132F3F-11D0-4074-B46E-0941F44A0265}" srcOrd="1" destOrd="0" parTransId="{70002B47-6FD7-4E1D-8A93-2F91277D4239}" sibTransId="{88A8EE4F-9D2F-4762-A73F-2AA8324D7DA5}"/>
    <dgm:cxn modelId="{356C172A-D2C8-4074-9398-6FD9011C6C0D}" type="presOf" srcId="{47A516B0-FDBC-41B3-8B98-135BE91BACE9}" destId="{3973558C-AC80-4AC4-98D1-97B437CC83E4}" srcOrd="0" destOrd="0" presId="urn:microsoft.com/office/officeart/2005/8/layout/vList5"/>
    <dgm:cxn modelId="{50444755-FDF3-4537-8190-6B9183CC3BBF}" type="presOf" srcId="{D73036D6-C272-4D95-873A-3C6D57191147}" destId="{91220A2D-A9A6-45EB-8F5C-4C24EF1D5135}" srcOrd="0" destOrd="0" presId="urn:microsoft.com/office/officeart/2005/8/layout/vList5"/>
    <dgm:cxn modelId="{01293CB8-A238-43A9-AD62-D8E75BBEC17C}" type="presOf" srcId="{94EA4B0D-253E-49F1-825A-9E6F95250882}" destId="{4DFC63F5-AF88-4C0A-BE7B-9C314ABE1387}" srcOrd="0" destOrd="1" presId="urn:microsoft.com/office/officeart/2005/8/layout/vList5"/>
    <dgm:cxn modelId="{4FB4219C-547B-4A62-AC09-68C96F851AAE}" srcId="{D73036D6-C272-4D95-873A-3C6D57191147}" destId="{8C659C51-70C7-43C1-BAA4-F675D7B70DC0}" srcOrd="0" destOrd="0" parTransId="{AD571263-3A5C-4FB1-A1A8-51198070A98F}" sibTransId="{94F0ACEB-E716-4293-991D-1811931DE2DF}"/>
    <dgm:cxn modelId="{EAAFB981-FA3A-43A0-848F-D3C06712137F}" type="presOf" srcId="{04B45209-4723-4A2F-B7FC-5612DBF42FA9}" destId="{8EABF5F4-A661-4376-B2DE-A594F18431EE}" srcOrd="0" destOrd="2" presId="urn:microsoft.com/office/officeart/2005/8/layout/vList5"/>
    <dgm:cxn modelId="{02D3C32C-B3E7-40AD-8B38-96BBC7E8605B}" srcId="{D73036D6-C272-4D95-873A-3C6D57191147}" destId="{04B45209-4723-4A2F-B7FC-5612DBF42FA9}" srcOrd="2" destOrd="0" parTransId="{FBAA05F7-1616-4402-A71A-BE19BDA537A0}" sibTransId="{68A18629-C373-4D11-904F-821D46FBA2FA}"/>
    <dgm:cxn modelId="{F63371C1-DB4A-4916-850C-A58EF382F42C}" srcId="{35916E63-47F7-4785-8387-2D4E89E9EE31}" destId="{DE24FFA2-B0C6-4647-B941-14579BA6C516}" srcOrd="0" destOrd="0" parTransId="{BFC4569B-3AE8-4C21-868C-30170CF66CA5}" sibTransId="{A67E11EB-75CD-461D-8AB1-59512EAA442E}"/>
    <dgm:cxn modelId="{FF8A192B-ABDF-453B-9E33-386407116E00}" srcId="{47A516B0-FDBC-41B3-8B98-135BE91BACE9}" destId="{35916E63-47F7-4785-8387-2D4E89E9EE31}" srcOrd="2" destOrd="0" parTransId="{9D08313C-9849-4AE9-9CA4-D6A370134805}" sibTransId="{0326FD1C-14D6-4600-A0B5-6446274490A9}"/>
    <dgm:cxn modelId="{BFB97887-ABD1-4CFD-8EC8-1A5690512EFB}" srcId="{53132F3F-11D0-4074-B46E-0941F44A0265}" destId="{6F973FF8-94B6-4442-A5BD-A8DFF622AB9A}" srcOrd="2" destOrd="0" parTransId="{314EC653-3BFC-4BAF-A4BD-09FE78BC8366}" sibTransId="{A4D95271-2900-492F-B65D-732C4A9531C1}"/>
    <dgm:cxn modelId="{B96FCDAB-9964-4B34-985A-27C792AE4CC7}" type="presOf" srcId="{6F973FF8-94B6-4442-A5BD-A8DFF622AB9A}" destId="{4DFC63F5-AF88-4C0A-BE7B-9C314ABE1387}" srcOrd="0" destOrd="2" presId="urn:microsoft.com/office/officeart/2005/8/layout/vList5"/>
    <dgm:cxn modelId="{748066FA-FE4D-4E43-8F61-31BD13815D11}" type="presOf" srcId="{43A88975-B2D9-4AE9-B214-55EA0FBA73E5}" destId="{4DFC63F5-AF88-4C0A-BE7B-9C314ABE1387}" srcOrd="0" destOrd="0" presId="urn:microsoft.com/office/officeart/2005/8/layout/vList5"/>
    <dgm:cxn modelId="{0EF71A64-A9FD-4EA6-A06D-EBF20563DA59}" srcId="{47A516B0-FDBC-41B3-8B98-135BE91BACE9}" destId="{D73036D6-C272-4D95-873A-3C6D57191147}" srcOrd="0" destOrd="0" parTransId="{72DFEE8C-1D13-457C-8ECF-C4EB949C2DE0}" sibTransId="{16C21379-5494-42DB-944E-B5381EC0449B}"/>
    <dgm:cxn modelId="{652E7FFE-0B7B-49E4-AAE0-CEA03245FE90}" srcId="{53132F3F-11D0-4074-B46E-0941F44A0265}" destId="{43A88975-B2D9-4AE9-B214-55EA0FBA73E5}" srcOrd="0" destOrd="0" parTransId="{82BFA029-CF6A-4CF5-943C-BE383FD13958}" sibTransId="{24ED6736-A9F1-472B-908B-00FEC9872843}"/>
    <dgm:cxn modelId="{E2C2B9DB-9C63-4C35-AEBA-908EC9D9B35B}" srcId="{D73036D6-C272-4D95-873A-3C6D57191147}" destId="{6A79AFF1-4123-489A-B648-15136D1993BE}" srcOrd="1" destOrd="0" parTransId="{574C941A-6634-4BDC-8E51-54B1BCE2B486}" sibTransId="{5854E99B-8DE0-44F1-859B-A5AF110F89D7}"/>
    <dgm:cxn modelId="{EECFCFDE-4EA3-4783-82BF-F2468548DB85}" type="presOf" srcId="{8C659C51-70C7-43C1-BAA4-F675D7B70DC0}" destId="{8EABF5F4-A661-4376-B2DE-A594F18431EE}" srcOrd="0" destOrd="0" presId="urn:microsoft.com/office/officeart/2005/8/layout/vList5"/>
    <dgm:cxn modelId="{3F202CEB-999F-4B53-952D-6C74227FB4B5}" type="presOf" srcId="{35916E63-47F7-4785-8387-2D4E89E9EE31}" destId="{523D13A8-B6BF-49E1-8359-F98661211E26}" srcOrd="0" destOrd="0" presId="urn:microsoft.com/office/officeart/2005/8/layout/vList5"/>
    <dgm:cxn modelId="{7054D46F-7893-4352-9355-09E681A8E0CD}" type="presOf" srcId="{8802BBEC-6FD6-4A94-B440-B2C34C4F8ED1}" destId="{8EABF5F4-A661-4376-B2DE-A594F18431EE}" srcOrd="0" destOrd="3" presId="urn:microsoft.com/office/officeart/2005/8/layout/vList5"/>
    <dgm:cxn modelId="{7176BA97-93D4-4817-BA8B-F1369FA90F8D}" srcId="{D73036D6-C272-4D95-873A-3C6D57191147}" destId="{8802BBEC-6FD6-4A94-B440-B2C34C4F8ED1}" srcOrd="3" destOrd="0" parTransId="{66EF3607-1E53-4D89-8BF7-693919DEB372}" sibTransId="{54CB6E8E-C9E3-4FAC-BC5D-C87DEC2273C7}"/>
    <dgm:cxn modelId="{42D92573-3574-48A4-82C0-47F7D11E2D12}" srcId="{53132F3F-11D0-4074-B46E-0941F44A0265}" destId="{94EA4B0D-253E-49F1-825A-9E6F95250882}" srcOrd="1" destOrd="0" parTransId="{822CBBEE-CDD2-442D-8D60-6CDF2A7CB2DA}" sibTransId="{D26BB41E-33A2-4CE7-9907-8EE807EA457A}"/>
    <dgm:cxn modelId="{C3E7857A-E4DF-44E4-B944-04C16D78BE30}" srcId="{53132F3F-11D0-4074-B46E-0941F44A0265}" destId="{466119A9-105E-475B-A8EA-D2E1C54551EE}" srcOrd="3" destOrd="0" parTransId="{2CD07D5D-04D7-4794-8772-E9E5EA320701}" sibTransId="{7DD512EC-5949-4CD7-9986-7B7B5E6AA9C9}"/>
    <dgm:cxn modelId="{3DF059AE-F021-49B1-8639-9CCD1198B63F}" type="presOf" srcId="{53132F3F-11D0-4074-B46E-0941F44A0265}" destId="{B9505B11-D538-4BB9-BE83-253036C49C14}" srcOrd="0" destOrd="0" presId="urn:microsoft.com/office/officeart/2005/8/layout/vList5"/>
    <dgm:cxn modelId="{8883CDF2-EB65-4144-9E1E-309A9B92EE61}" type="presOf" srcId="{DE24FFA2-B0C6-4647-B941-14579BA6C516}" destId="{15B37FB3-8685-4B89-B75F-EA5FB172B414}" srcOrd="0" destOrd="0" presId="urn:microsoft.com/office/officeart/2005/8/layout/vList5"/>
    <dgm:cxn modelId="{62131160-5FD2-4D36-BB67-BF2975CDEA19}" type="presParOf" srcId="{3973558C-AC80-4AC4-98D1-97B437CC83E4}" destId="{D8DA36A2-5A77-4DD7-BA93-1373040215EA}" srcOrd="0" destOrd="0" presId="urn:microsoft.com/office/officeart/2005/8/layout/vList5"/>
    <dgm:cxn modelId="{03EACE03-BD07-436D-B7B8-C4B57E85F426}" type="presParOf" srcId="{D8DA36A2-5A77-4DD7-BA93-1373040215EA}" destId="{91220A2D-A9A6-45EB-8F5C-4C24EF1D5135}" srcOrd="0" destOrd="0" presId="urn:microsoft.com/office/officeart/2005/8/layout/vList5"/>
    <dgm:cxn modelId="{A9826F6F-8BB0-43A7-A675-2008E31415D5}" type="presParOf" srcId="{D8DA36A2-5A77-4DD7-BA93-1373040215EA}" destId="{8EABF5F4-A661-4376-B2DE-A594F18431EE}" srcOrd="1" destOrd="0" presId="urn:microsoft.com/office/officeart/2005/8/layout/vList5"/>
    <dgm:cxn modelId="{0544E16B-DB57-489C-9ACB-223CE4177670}" type="presParOf" srcId="{3973558C-AC80-4AC4-98D1-97B437CC83E4}" destId="{E3A98B46-0E81-41B1-8877-180C2952CA24}" srcOrd="1" destOrd="0" presId="urn:microsoft.com/office/officeart/2005/8/layout/vList5"/>
    <dgm:cxn modelId="{C5A2ECD6-EDFD-40DE-A14D-F198546E20DA}" type="presParOf" srcId="{3973558C-AC80-4AC4-98D1-97B437CC83E4}" destId="{118984DA-6E8E-4873-BCDA-718AF1A63FFF}" srcOrd="2" destOrd="0" presId="urn:microsoft.com/office/officeart/2005/8/layout/vList5"/>
    <dgm:cxn modelId="{3B5B5F96-D3C8-4139-B70A-E001B05D65F7}" type="presParOf" srcId="{118984DA-6E8E-4873-BCDA-718AF1A63FFF}" destId="{B9505B11-D538-4BB9-BE83-253036C49C14}" srcOrd="0" destOrd="0" presId="urn:microsoft.com/office/officeart/2005/8/layout/vList5"/>
    <dgm:cxn modelId="{5037EA5C-A303-47D7-BA70-6C68EAEEC657}" type="presParOf" srcId="{118984DA-6E8E-4873-BCDA-718AF1A63FFF}" destId="{4DFC63F5-AF88-4C0A-BE7B-9C314ABE1387}" srcOrd="1" destOrd="0" presId="urn:microsoft.com/office/officeart/2005/8/layout/vList5"/>
    <dgm:cxn modelId="{C8BC8258-5CD8-42E2-B051-A70BA518BA29}" type="presParOf" srcId="{3973558C-AC80-4AC4-98D1-97B437CC83E4}" destId="{A312BD69-2729-4D15-9D29-14A65DCBDA06}" srcOrd="3" destOrd="0" presId="urn:microsoft.com/office/officeart/2005/8/layout/vList5"/>
    <dgm:cxn modelId="{60C1C5BF-8955-4E03-8C99-08D8192E6B58}" type="presParOf" srcId="{3973558C-AC80-4AC4-98D1-97B437CC83E4}" destId="{8BBAA88B-7DD8-4833-BF25-468E3CEABB12}" srcOrd="4" destOrd="0" presId="urn:microsoft.com/office/officeart/2005/8/layout/vList5"/>
    <dgm:cxn modelId="{5FDB6511-2EF7-4E5C-859A-331F2F438AAF}" type="presParOf" srcId="{8BBAA88B-7DD8-4833-BF25-468E3CEABB12}" destId="{523D13A8-B6BF-49E1-8359-F98661211E26}" srcOrd="0" destOrd="0" presId="urn:microsoft.com/office/officeart/2005/8/layout/vList5"/>
    <dgm:cxn modelId="{9FF81B9C-8721-436B-9531-3FABD261D023}" type="presParOf" srcId="{8BBAA88B-7DD8-4833-BF25-468E3CEABB12}" destId="{15B37FB3-8685-4B89-B75F-EA5FB172B41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zh-CN" altLang="en-US" sz="3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3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3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3">
            <a:schemeClr val="lt1"/>
          </a:lnRef>
          <a:fillRef idx="1">
            <a:schemeClr val="accent1"/>
          </a:fillRef>
          <a:effectRef idx="1">
            <a:schemeClr val="accent1"/>
          </a:effectRef>
          <a:fontRef idx="minor">
            <a:schemeClr val="lt1"/>
          </a:fontRef>
        </dgm:style>
      </dgm:prSet>
      <dgm:spPr>
        <a:ln/>
      </dgm:spPr>
      <dgm:t>
        <a:bodyPr/>
        <a:lstStyle/>
        <a:p>
          <a:pPr algn="l"/>
          <a:r>
            <a:rPr lang="en-US" altLang="zh-CN" sz="2800" b="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endPar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endPar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ED571CA-783C-4F48-9BB5-80A4B3313280}" type="sibTrans" cxnId="{D4622492-0E84-4A35-A811-C05D16947FF5}">
      <dgm:prSet/>
      <dgm:spPr/>
      <dgm:t>
        <a:bodyPr/>
        <a:lstStyle/>
        <a:p>
          <a:endParaRPr lang="zh-CN" altLang="en-US"/>
        </a:p>
      </dgm:t>
    </dgm:pt>
    <dgm:pt modelId="{55FBD7F4-0547-4B40-B3AD-460A5EC76BBA}" type="par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custLinFactNeighborX="-4443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0883069-EFD1-4A9D-BC7D-8CF3D35D3755}" type="pres">
      <dgm:prSet presAssocID="{A937D6D2-8A27-403A-BD5A-EA8581D5C30D}" presName="childText" presStyleLbl="lnNode1" presStyleIdx="0" presStyleCnt="4"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custLinFactNeighborX="-43131" custLinFactNeighborY="-1307"/>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A09A8EB-8AAA-4526-B8EE-DA01E97BF22F}" type="pres">
      <dgm:prSet presAssocID="{6FEABC7B-7461-4411-B35F-6CBC6D45BE27}" presName="childText" presStyleLbl="lnNode1" presStyleIdx="1" presStyleCnt="4"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custLinFactNeighborX="-44438" custLinFactNeighborY="-130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8CA16B7-4368-493F-96D7-6C59AB4CCC1D}" type="pres">
      <dgm:prSet presAssocID="{1147FA92-6FB8-4A4D-9D74-BA968EB74278}" presName="childText" presStyleLbl="lnNode1" presStyleIdx="2" presStyleCnt="4" custScaleX="11431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3" presStyleCnt="4" custLinFactNeighborX="-47052" custLinFactNeighborY="8"/>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52527A74-302C-463F-A232-E3E55AE84750}" type="pres">
      <dgm:prSet presAssocID="{6D733693-6611-417C-AEC7-B7BCE28C4DE5}" presName="childText" presStyleLbl="lnNode1" presStyleIdx="3" presStyleCnt="4" custScaleX="113946" custLinFactNeighborX="-530">
        <dgm:presLayoutVars>
          <dgm:chMax val="0"/>
          <dgm:chPref val="0"/>
          <dgm:bulletEnabled val="1"/>
        </dgm:presLayoutVars>
      </dgm:prSet>
      <dgm:spPr/>
      <dgm:t>
        <a:bodyPr/>
        <a:lstStyle/>
        <a:p>
          <a:endParaRPr lang="zh-CN" altLang="en-US"/>
        </a:p>
      </dgm:t>
    </dgm:pt>
  </dgm:ptLst>
  <dgm:cxnLst>
    <dgm:cxn modelId="{2C95217D-657A-4D3F-94B8-0AE258CA7FC3}" type="presOf" srcId="{A937D6D2-8A27-403A-BD5A-EA8581D5C30D}" destId="{10883069-EFD1-4A9D-BC7D-8CF3D35D3755}" srcOrd="0" destOrd="0" presId="urn:microsoft.com/office/officeart/2008/layout/PictureAccentList"/>
    <dgm:cxn modelId="{9F00A7C0-CEBD-49AE-A5CA-F5599EE7E1E5}" type="presOf" srcId="{FEA8FB21-1654-474C-8BC2-DE7CC362ED1B}" destId="{3B801F41-E973-4D4B-A7C0-6633979DD07E}"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FC26197A-CD77-4F59-BA99-0F299DBBAE95}" type="presOf" srcId="{6FEABC7B-7461-4411-B35F-6CBC6D45BE27}" destId="{9A09A8EB-8AAA-4526-B8EE-DA01E97BF22F}" srcOrd="0" destOrd="0" presId="urn:microsoft.com/office/officeart/2008/layout/PictureAccentList"/>
    <dgm:cxn modelId="{D4622492-0E84-4A35-A811-C05D16947FF5}" srcId="{0DBA9484-2898-4871-BFB8-08370285DC3F}" destId="{6D733693-6611-417C-AEC7-B7BCE28C4DE5}" srcOrd="3" destOrd="0" parTransId="{55FBD7F4-0547-4B40-B3AD-460A5EC76BBA}" sibTransId="{CED571CA-783C-4F48-9BB5-80A4B3313280}"/>
    <dgm:cxn modelId="{B1B2B4B8-29A2-4379-A297-81BA988F039F}" type="presOf" srcId="{6D733693-6611-417C-AEC7-B7BCE28C4DE5}" destId="{52527A74-302C-463F-A232-E3E55AE84750}"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7C1FF5B6-6D14-4C91-81C2-90FCB9DE3AC0}" type="presOf" srcId="{1147FA92-6FB8-4A4D-9D74-BA968EB74278}" destId="{88CA16B7-4368-493F-96D7-6C59AB4CCC1D}" srcOrd="0" destOrd="0" presId="urn:microsoft.com/office/officeart/2008/layout/PictureAccentList"/>
    <dgm:cxn modelId="{D0732E52-1E5F-4AB5-8D6E-24E0387925FC}" type="presOf" srcId="{0DBA9484-2898-4871-BFB8-08370285DC3F}" destId="{6454A6A0-3FD9-4A0E-A8A2-CC372871039B}"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29382E47-38DA-4AAE-B29A-407C684A9AA4}" type="presParOf" srcId="{3B801F41-E973-4D4B-A7C0-6633979DD07E}" destId="{61D10E31-D14D-42E0-8F49-CEE73D7843B1}" srcOrd="0" destOrd="0" presId="urn:microsoft.com/office/officeart/2008/layout/PictureAccentList"/>
    <dgm:cxn modelId="{CD54A4FB-B670-44D6-B5EA-ADA67F2545DE}" type="presParOf" srcId="{61D10E31-D14D-42E0-8F49-CEE73D7843B1}" destId="{4E56F333-E2FD-4424-84C6-A0F0C75D9EBC}" srcOrd="0" destOrd="0" presId="urn:microsoft.com/office/officeart/2008/layout/PictureAccentList"/>
    <dgm:cxn modelId="{EAA36A9C-D57B-4E83-9C8D-10882685A373}" type="presParOf" srcId="{4E56F333-E2FD-4424-84C6-A0F0C75D9EBC}" destId="{6454A6A0-3FD9-4A0E-A8A2-CC372871039B}" srcOrd="0" destOrd="0" presId="urn:microsoft.com/office/officeart/2008/layout/PictureAccentList"/>
    <dgm:cxn modelId="{C72ADC19-7049-482B-9DAC-61B01E0EDA89}" type="presParOf" srcId="{61D10E31-D14D-42E0-8F49-CEE73D7843B1}" destId="{F68F844C-9180-4690-9F0A-33CD7C89E69B}" srcOrd="1" destOrd="0" presId="urn:microsoft.com/office/officeart/2008/layout/PictureAccentList"/>
    <dgm:cxn modelId="{D3A3668D-DE94-403B-9AA5-D90DCC90515B}" type="presParOf" srcId="{F68F844C-9180-4690-9F0A-33CD7C89E69B}" destId="{7F5A1510-4064-44FB-A8F4-DB483758B9BF}" srcOrd="0" destOrd="0" presId="urn:microsoft.com/office/officeart/2008/layout/PictureAccentList"/>
    <dgm:cxn modelId="{D3F13B1A-C394-4FC0-8E9B-4FC561667401}" type="presParOf" srcId="{7F5A1510-4064-44FB-A8F4-DB483758B9BF}" destId="{C561AD92-B77D-4D3A-896D-9B4AAD777598}" srcOrd="0" destOrd="0" presId="urn:microsoft.com/office/officeart/2008/layout/PictureAccentList"/>
    <dgm:cxn modelId="{7C219E03-4DA8-498C-AA2B-B103B45769BF}" type="presParOf" srcId="{7F5A1510-4064-44FB-A8F4-DB483758B9BF}" destId="{10883069-EFD1-4A9D-BC7D-8CF3D35D3755}" srcOrd="1" destOrd="0" presId="urn:microsoft.com/office/officeart/2008/layout/PictureAccentList"/>
    <dgm:cxn modelId="{20E1D8B7-94DF-4CA2-99B2-FC9BB17C9582}" type="presParOf" srcId="{F68F844C-9180-4690-9F0A-33CD7C89E69B}" destId="{C6EF3AF6-B013-4AB6-BBB5-BE1941491B85}" srcOrd="1" destOrd="0" presId="urn:microsoft.com/office/officeart/2008/layout/PictureAccentList"/>
    <dgm:cxn modelId="{1DC7F2F2-5AFC-4B23-A900-85E9A57629F0}" type="presParOf" srcId="{C6EF3AF6-B013-4AB6-BBB5-BE1941491B85}" destId="{8D7004D4-A59C-467F-AF5D-7C4BE97464AC}" srcOrd="0" destOrd="0" presId="urn:microsoft.com/office/officeart/2008/layout/PictureAccentList"/>
    <dgm:cxn modelId="{112AE0E8-20DF-4317-BFBF-EC7F6D8A87F8}" type="presParOf" srcId="{C6EF3AF6-B013-4AB6-BBB5-BE1941491B85}" destId="{9A09A8EB-8AAA-4526-B8EE-DA01E97BF22F}" srcOrd="1" destOrd="0" presId="urn:microsoft.com/office/officeart/2008/layout/PictureAccentList"/>
    <dgm:cxn modelId="{D667DA08-A47F-497F-AC13-542161903A2F}" type="presParOf" srcId="{F68F844C-9180-4690-9F0A-33CD7C89E69B}" destId="{DA95FE42-C30F-4574-9094-888B61753E62}" srcOrd="2" destOrd="0" presId="urn:microsoft.com/office/officeart/2008/layout/PictureAccentList"/>
    <dgm:cxn modelId="{9AED7849-AB0D-4F1F-8550-569E46A78D18}" type="presParOf" srcId="{DA95FE42-C30F-4574-9094-888B61753E62}" destId="{0DC5DF64-AEB9-4034-8B76-56A38D0CBC57}" srcOrd="0" destOrd="0" presId="urn:microsoft.com/office/officeart/2008/layout/PictureAccentList"/>
    <dgm:cxn modelId="{D451751C-E172-4009-B866-B8EE6F654D6E}" type="presParOf" srcId="{DA95FE42-C30F-4574-9094-888B61753E62}" destId="{88CA16B7-4368-493F-96D7-6C59AB4CCC1D}" srcOrd="1" destOrd="0" presId="urn:microsoft.com/office/officeart/2008/layout/PictureAccentList"/>
    <dgm:cxn modelId="{E3D20C45-8CE0-4999-A340-58E0DFE70589}" type="presParOf" srcId="{F68F844C-9180-4690-9F0A-33CD7C89E69B}" destId="{44EA768E-E3D9-4D89-9F36-0A1F8E102293}" srcOrd="3" destOrd="0" presId="urn:microsoft.com/office/officeart/2008/layout/PictureAccentList"/>
    <dgm:cxn modelId="{60ADF89C-7485-4EEB-95D0-6774EB179179}" type="presParOf" srcId="{44EA768E-E3D9-4D89-9F36-0A1F8E102293}" destId="{669280C3-772E-41BA-B069-4922C0B23AE2}" srcOrd="0" destOrd="0" presId="urn:microsoft.com/office/officeart/2008/layout/PictureAccentList"/>
    <dgm:cxn modelId="{676733D6-4E2D-48C2-B5F3-04306F3C116D}"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类型与特点</a:t>
          </a: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1.2.2  </a:t>
          </a:r>
          <a:r>
            <a:rPr lang="zh-CN"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大型计算机</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1.2.3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嵌入式计算机</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10883069-EFD1-4A9D-BC7D-8CF3D35D3755}" type="pres">
      <dgm:prSet presAssocID="{A937D6D2-8A27-403A-BD5A-EA8581D5C30D}" presName="childText" presStyleLbl="lnNode1" presStyleIdx="0" presStyleCnt="4">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9A09A8EB-8AAA-4526-B8EE-DA01E97BF22F}" type="pres">
      <dgm:prSet presAssocID="{6FEABC7B-7461-4411-B35F-6CBC6D45BE27}" presName="childText" presStyleLbl="lnNode1" presStyleIdx="1" presStyleCnt="4">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88CA16B7-4368-493F-96D7-6C59AB4CCC1D}" type="pres">
      <dgm:prSet presAssocID="{1147FA92-6FB8-4A4D-9D74-BA968EB74278}" presName="childText" presStyleLbl="lnNode1" presStyleIdx="2" presStyleCnt="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4"/>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pt>
    <dgm:pt modelId="{3FAB492A-06E8-436C-8EA5-90C81FB16335}" type="pres">
      <dgm:prSet presAssocID="{056B5623-BD86-4EA3-BE50-F8CD183B8474}" presName="childText" presStyleLbl="lnNode1" presStyleIdx="3" presStyleCnt="4">
        <dgm:presLayoutVars>
          <dgm:chMax val="0"/>
          <dgm:chPref val="0"/>
          <dgm:bulletEnabled val="1"/>
        </dgm:presLayoutVars>
      </dgm:prSet>
      <dgm:spPr/>
      <dgm:t>
        <a:bodyPr/>
        <a:lstStyle/>
        <a:p>
          <a:endParaRPr lang="zh-CN" altLang="en-US"/>
        </a:p>
      </dgm:t>
    </dgm:pt>
  </dgm:ptLst>
  <dgm:cxnLst>
    <dgm:cxn modelId="{B32C0FAA-8962-4900-8CAE-D5A115E875CE}" srcId="{0DBA9484-2898-4871-BFB8-08370285DC3F}" destId="{056B5623-BD86-4EA3-BE50-F8CD183B8474}" srcOrd="3" destOrd="0" parTransId="{C5E8E3D1-2DDA-4366-BF8C-14392F731701}" sibTransId="{FC7BD2CA-387E-430B-9634-4035DE6A8EC7}"/>
    <dgm:cxn modelId="{E4BFCE0F-3A26-4538-959F-197327975EAF}" srcId="{0DBA9484-2898-4871-BFB8-08370285DC3F}" destId="{A937D6D2-8A27-403A-BD5A-EA8581D5C30D}" srcOrd="0" destOrd="0" parTransId="{5F701C23-5210-43B2-BE7B-A929177BE97A}" sibTransId="{4FD5C097-1E41-454E-B834-320A8BA5C137}"/>
    <dgm:cxn modelId="{765ECACC-88A7-4258-8A04-9C3E6055AFFC}" type="presOf" srcId="{056B5623-BD86-4EA3-BE50-F8CD183B8474}" destId="{3FAB492A-06E8-436C-8EA5-90C81FB16335}" srcOrd="0" destOrd="0" presId="urn:microsoft.com/office/officeart/2008/layout/PictureAccentList"/>
    <dgm:cxn modelId="{668AA9B4-BE22-40BC-9A14-4C75A99BD1F3}" type="presOf" srcId="{6FEABC7B-7461-4411-B35F-6CBC6D45BE27}" destId="{9A09A8EB-8AAA-4526-B8EE-DA01E97BF22F}" srcOrd="0" destOrd="0" presId="urn:microsoft.com/office/officeart/2008/layout/PictureAccentList"/>
    <dgm:cxn modelId="{A2E33E3D-01EC-47B1-901A-2F79867269FC}" type="presOf" srcId="{A937D6D2-8A27-403A-BD5A-EA8581D5C30D}" destId="{10883069-EFD1-4A9D-BC7D-8CF3D35D3755}"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DC761DD9-6E32-448F-B25D-CB19C591C3F9}" type="presOf" srcId="{FEA8FB21-1654-474C-8BC2-DE7CC362ED1B}" destId="{3B801F41-E973-4D4B-A7C0-6633979DD07E}" srcOrd="0" destOrd="0" presId="urn:microsoft.com/office/officeart/2008/layout/PictureAccentList"/>
    <dgm:cxn modelId="{DAAAA3B0-61DA-4F4A-971B-0B75EE01B9D0}" type="presOf" srcId="{1147FA92-6FB8-4A4D-9D74-BA968EB74278}" destId="{88CA16B7-4368-493F-96D7-6C59AB4CCC1D}"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D68DD8C3-CDDE-4002-9A72-5F69B81AC3DE}" type="presOf" srcId="{0DBA9484-2898-4871-BFB8-08370285DC3F}" destId="{6454A6A0-3FD9-4A0E-A8A2-CC372871039B}" srcOrd="0" destOrd="0" presId="urn:microsoft.com/office/officeart/2008/layout/PictureAccentList"/>
    <dgm:cxn modelId="{7F7418E7-461E-464D-A1DB-05ECAFD5BD63}" type="presParOf" srcId="{3B801F41-E973-4D4B-A7C0-6633979DD07E}" destId="{61D10E31-D14D-42E0-8F49-CEE73D7843B1}" srcOrd="0" destOrd="0" presId="urn:microsoft.com/office/officeart/2008/layout/PictureAccentList"/>
    <dgm:cxn modelId="{7CE8AB93-E099-440F-8EDB-4D449583FAC7}" type="presParOf" srcId="{61D10E31-D14D-42E0-8F49-CEE73D7843B1}" destId="{4E56F333-E2FD-4424-84C6-A0F0C75D9EBC}" srcOrd="0" destOrd="0" presId="urn:microsoft.com/office/officeart/2008/layout/PictureAccentList"/>
    <dgm:cxn modelId="{92D81226-161D-44D1-994A-59765E9C8339}" type="presParOf" srcId="{4E56F333-E2FD-4424-84C6-A0F0C75D9EBC}" destId="{6454A6A0-3FD9-4A0E-A8A2-CC372871039B}" srcOrd="0" destOrd="0" presId="urn:microsoft.com/office/officeart/2008/layout/PictureAccentList"/>
    <dgm:cxn modelId="{173B7697-4944-48D2-91FE-BEF95C8E49B2}" type="presParOf" srcId="{61D10E31-D14D-42E0-8F49-CEE73D7843B1}" destId="{F68F844C-9180-4690-9F0A-33CD7C89E69B}" srcOrd="1" destOrd="0" presId="urn:microsoft.com/office/officeart/2008/layout/PictureAccentList"/>
    <dgm:cxn modelId="{3FF927D2-8AAB-4522-B545-5A92DD05A06F}" type="presParOf" srcId="{F68F844C-9180-4690-9F0A-33CD7C89E69B}" destId="{7F5A1510-4064-44FB-A8F4-DB483758B9BF}" srcOrd="0" destOrd="0" presId="urn:microsoft.com/office/officeart/2008/layout/PictureAccentList"/>
    <dgm:cxn modelId="{B1A9E9C9-B14E-477C-A386-15B69897A711}" type="presParOf" srcId="{7F5A1510-4064-44FB-A8F4-DB483758B9BF}" destId="{C561AD92-B77D-4D3A-896D-9B4AAD777598}" srcOrd="0" destOrd="0" presId="urn:microsoft.com/office/officeart/2008/layout/PictureAccentList"/>
    <dgm:cxn modelId="{AA634ED9-814C-4A9C-95EF-84002288D991}" type="presParOf" srcId="{7F5A1510-4064-44FB-A8F4-DB483758B9BF}" destId="{10883069-EFD1-4A9D-BC7D-8CF3D35D3755}" srcOrd="1" destOrd="0" presId="urn:microsoft.com/office/officeart/2008/layout/PictureAccentList"/>
    <dgm:cxn modelId="{8AF6A20A-5F51-4BB8-977A-B74B42C79EE1}" type="presParOf" srcId="{F68F844C-9180-4690-9F0A-33CD7C89E69B}" destId="{C6EF3AF6-B013-4AB6-BBB5-BE1941491B85}" srcOrd="1" destOrd="0" presId="urn:microsoft.com/office/officeart/2008/layout/PictureAccentList"/>
    <dgm:cxn modelId="{8F5F46E4-EFC6-4111-9840-31B1D122EFCC}" type="presParOf" srcId="{C6EF3AF6-B013-4AB6-BBB5-BE1941491B85}" destId="{8D7004D4-A59C-467F-AF5D-7C4BE97464AC}" srcOrd="0" destOrd="0" presId="urn:microsoft.com/office/officeart/2008/layout/PictureAccentList"/>
    <dgm:cxn modelId="{D3D97058-7426-4193-A7C6-DCE11B1B6BD9}" type="presParOf" srcId="{C6EF3AF6-B013-4AB6-BBB5-BE1941491B85}" destId="{9A09A8EB-8AAA-4526-B8EE-DA01E97BF22F}" srcOrd="1" destOrd="0" presId="urn:microsoft.com/office/officeart/2008/layout/PictureAccentList"/>
    <dgm:cxn modelId="{013A433E-A626-47F6-8D5F-AE26C4F9A660}" type="presParOf" srcId="{F68F844C-9180-4690-9F0A-33CD7C89E69B}" destId="{DA95FE42-C30F-4574-9094-888B61753E62}" srcOrd="2" destOrd="0" presId="urn:microsoft.com/office/officeart/2008/layout/PictureAccentList"/>
    <dgm:cxn modelId="{C0B14CFB-3870-4130-A6A7-9D64E50AB3FF}" type="presParOf" srcId="{DA95FE42-C30F-4574-9094-888B61753E62}" destId="{0DC5DF64-AEB9-4034-8B76-56A38D0CBC57}" srcOrd="0" destOrd="0" presId="urn:microsoft.com/office/officeart/2008/layout/PictureAccentList"/>
    <dgm:cxn modelId="{3058A8E7-CF19-4410-972B-D6806DA614EC}" type="presParOf" srcId="{DA95FE42-C30F-4574-9094-888B61753E62}" destId="{88CA16B7-4368-493F-96D7-6C59AB4CCC1D}" srcOrd="1" destOrd="0" presId="urn:microsoft.com/office/officeart/2008/layout/PictureAccentList"/>
    <dgm:cxn modelId="{4DE8FD1C-CE0B-46B6-BCE9-3F3F67FC45FA}" type="presParOf" srcId="{F68F844C-9180-4690-9F0A-33CD7C89E69B}" destId="{89C1BD8C-9103-4481-8B9E-15CDC0518569}" srcOrd="3" destOrd="0" presId="urn:microsoft.com/office/officeart/2008/layout/PictureAccentList"/>
    <dgm:cxn modelId="{1E5C93B9-0C5C-413D-8D59-6EE0583AF51F}" type="presParOf" srcId="{89C1BD8C-9103-4481-8B9E-15CDC0518569}" destId="{C36D756A-7407-4B06-8DFF-A14B898D015E}" srcOrd="0" destOrd="0" presId="urn:microsoft.com/office/officeart/2008/layout/PictureAccentList"/>
    <dgm:cxn modelId="{D60BBAD7-65A7-4AF2-AD21-22C96B4256D1}" type="presParOf" srcId="{89C1BD8C-9103-4481-8B9E-15CDC0518569}" destId="{3FAB492A-06E8-436C-8EA5-90C81FB1633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类型与特点</a:t>
          </a: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1.2.2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大型计算机</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1.2.3  </a:t>
          </a:r>
          <a:r>
            <a:rPr lang="zh-CN"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嵌入式计算机</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10883069-EFD1-4A9D-BC7D-8CF3D35D3755}" type="pres">
      <dgm:prSet presAssocID="{A937D6D2-8A27-403A-BD5A-EA8581D5C30D}" presName="childText" presStyleLbl="lnNode1" presStyleIdx="0" presStyleCnt="4">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9A09A8EB-8AAA-4526-B8EE-DA01E97BF22F}" type="pres">
      <dgm:prSet presAssocID="{6FEABC7B-7461-4411-B35F-6CBC6D45BE27}" presName="childText" presStyleLbl="lnNode1" presStyleIdx="1" presStyleCnt="4">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88CA16B7-4368-493F-96D7-6C59AB4CCC1D}" type="pres">
      <dgm:prSet presAssocID="{1147FA92-6FB8-4A4D-9D74-BA968EB74278}" presName="childText" presStyleLbl="lnNode1" presStyleIdx="2" presStyleCnt="4" custLinFactNeighborY="-3897">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4"/>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pt>
    <dgm:pt modelId="{3FAB492A-06E8-436C-8EA5-90C81FB16335}" type="pres">
      <dgm:prSet presAssocID="{056B5623-BD86-4EA3-BE50-F8CD183B8474}" presName="childText" presStyleLbl="lnNode1" presStyleIdx="3" presStyleCnt="4">
        <dgm:presLayoutVars>
          <dgm:chMax val="0"/>
          <dgm:chPref val="0"/>
          <dgm:bulletEnabled val="1"/>
        </dgm:presLayoutVars>
      </dgm:prSet>
      <dgm:spPr/>
      <dgm:t>
        <a:bodyPr/>
        <a:lstStyle/>
        <a:p>
          <a:endParaRPr lang="zh-CN" altLang="en-US"/>
        </a:p>
      </dgm:t>
    </dgm:pt>
  </dgm:ptLst>
  <dgm:cxnLst>
    <dgm:cxn modelId="{6A633BFA-754C-42BF-BD68-7F8CA30713FA}" srcId="{0DBA9484-2898-4871-BFB8-08370285DC3F}" destId="{6FEABC7B-7461-4411-B35F-6CBC6D45BE27}" srcOrd="1" destOrd="0" parTransId="{7C340055-BEB2-4336-B88D-D098721BFDA5}" sibTransId="{E58BA6AB-1C7B-4F1E-989B-4759CD372812}"/>
    <dgm:cxn modelId="{2809E0F3-B425-4CF4-A8E4-117AC61F2C2B}" type="presOf" srcId="{1147FA92-6FB8-4A4D-9D74-BA968EB74278}" destId="{88CA16B7-4368-493F-96D7-6C59AB4CCC1D}"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3BD49B05-4A7D-4929-BC8A-98F81A537B9E}" type="presOf" srcId="{0DBA9484-2898-4871-BFB8-08370285DC3F}" destId="{6454A6A0-3FD9-4A0E-A8A2-CC372871039B}" srcOrd="0" destOrd="0" presId="urn:microsoft.com/office/officeart/2008/layout/PictureAccentList"/>
    <dgm:cxn modelId="{E0D65E80-4CDA-4C74-972C-1D2887B2E5A8}" type="presOf" srcId="{FEA8FB21-1654-474C-8BC2-DE7CC362ED1B}" destId="{3B801F41-E973-4D4B-A7C0-6633979DD07E}" srcOrd="0" destOrd="0" presId="urn:microsoft.com/office/officeart/2008/layout/PictureAccentList"/>
    <dgm:cxn modelId="{C15E21D7-DE01-4943-8E72-58F39574DC2B}" type="presOf" srcId="{6FEABC7B-7461-4411-B35F-6CBC6D45BE27}" destId="{9A09A8EB-8AAA-4526-B8EE-DA01E97BF22F}" srcOrd="0" destOrd="0" presId="urn:microsoft.com/office/officeart/2008/layout/PictureAccentList"/>
    <dgm:cxn modelId="{1C2F56E9-4330-4593-9496-56FE10C552BA}" srcId="{0DBA9484-2898-4871-BFB8-08370285DC3F}" destId="{1147FA92-6FB8-4A4D-9D74-BA968EB74278}" srcOrd="2" destOrd="0" parTransId="{5C14C5AE-F423-4BE3-97B5-9C4BED78661E}" sibTransId="{8D8F957E-CC39-4BE0-8B16-4032B37DEEDC}"/>
    <dgm:cxn modelId="{9402555A-10DF-4CC3-8A0E-F0F2CFD8EDF5}" srcId="{FEA8FB21-1654-474C-8BC2-DE7CC362ED1B}" destId="{0DBA9484-2898-4871-BFB8-08370285DC3F}" srcOrd="0" destOrd="0" parTransId="{37C1DB79-70C2-4067-9AA2-CC167A68577B}" sibTransId="{9760EFDC-63E6-4A90-AFE4-D4E8415C150D}"/>
    <dgm:cxn modelId="{60C795E3-C02C-42EC-AD4C-D373419BBB9F}" type="presOf" srcId="{056B5623-BD86-4EA3-BE50-F8CD183B8474}" destId="{3FAB492A-06E8-436C-8EA5-90C81FB16335}" srcOrd="0" destOrd="0" presId="urn:microsoft.com/office/officeart/2008/layout/PictureAccentList"/>
    <dgm:cxn modelId="{91FF6B53-E059-4797-823C-BDF9F629B68E}" type="presOf" srcId="{A937D6D2-8A27-403A-BD5A-EA8581D5C30D}" destId="{10883069-EFD1-4A9D-BC7D-8CF3D35D3755}" srcOrd="0" destOrd="0" presId="urn:microsoft.com/office/officeart/2008/layout/PictureAccentList"/>
    <dgm:cxn modelId="{B32C0FAA-8962-4900-8CAE-D5A115E875CE}" srcId="{0DBA9484-2898-4871-BFB8-08370285DC3F}" destId="{056B5623-BD86-4EA3-BE50-F8CD183B8474}" srcOrd="3" destOrd="0" parTransId="{C5E8E3D1-2DDA-4366-BF8C-14392F731701}" sibTransId="{FC7BD2CA-387E-430B-9634-4035DE6A8EC7}"/>
    <dgm:cxn modelId="{9144CB46-06C7-480E-AA00-53822A363EA0}" type="presParOf" srcId="{3B801F41-E973-4D4B-A7C0-6633979DD07E}" destId="{61D10E31-D14D-42E0-8F49-CEE73D7843B1}" srcOrd="0" destOrd="0" presId="urn:microsoft.com/office/officeart/2008/layout/PictureAccentList"/>
    <dgm:cxn modelId="{EC9F5124-413E-40D2-BC84-E5E627E01CD8}" type="presParOf" srcId="{61D10E31-D14D-42E0-8F49-CEE73D7843B1}" destId="{4E56F333-E2FD-4424-84C6-A0F0C75D9EBC}" srcOrd="0" destOrd="0" presId="urn:microsoft.com/office/officeart/2008/layout/PictureAccentList"/>
    <dgm:cxn modelId="{147EA170-05ED-467F-82BA-DF0C03C1D67C}" type="presParOf" srcId="{4E56F333-E2FD-4424-84C6-A0F0C75D9EBC}" destId="{6454A6A0-3FD9-4A0E-A8A2-CC372871039B}" srcOrd="0" destOrd="0" presId="urn:microsoft.com/office/officeart/2008/layout/PictureAccentList"/>
    <dgm:cxn modelId="{12251C00-E58E-486E-9BB6-F10EB7D59D7F}" type="presParOf" srcId="{61D10E31-D14D-42E0-8F49-CEE73D7843B1}" destId="{F68F844C-9180-4690-9F0A-33CD7C89E69B}" srcOrd="1" destOrd="0" presId="urn:microsoft.com/office/officeart/2008/layout/PictureAccentList"/>
    <dgm:cxn modelId="{D8EAB4EE-DA13-47B5-A963-19152D1D3744}" type="presParOf" srcId="{F68F844C-9180-4690-9F0A-33CD7C89E69B}" destId="{7F5A1510-4064-44FB-A8F4-DB483758B9BF}" srcOrd="0" destOrd="0" presId="urn:microsoft.com/office/officeart/2008/layout/PictureAccentList"/>
    <dgm:cxn modelId="{B0372073-D04B-4F6E-AF5A-A744417D1546}" type="presParOf" srcId="{7F5A1510-4064-44FB-A8F4-DB483758B9BF}" destId="{C561AD92-B77D-4D3A-896D-9B4AAD777598}" srcOrd="0" destOrd="0" presId="urn:microsoft.com/office/officeart/2008/layout/PictureAccentList"/>
    <dgm:cxn modelId="{32FBF2F7-D380-47FC-90CC-0605EFEE3C3B}" type="presParOf" srcId="{7F5A1510-4064-44FB-A8F4-DB483758B9BF}" destId="{10883069-EFD1-4A9D-BC7D-8CF3D35D3755}" srcOrd="1" destOrd="0" presId="urn:microsoft.com/office/officeart/2008/layout/PictureAccentList"/>
    <dgm:cxn modelId="{D9A3C859-EBD3-4CB2-BFE5-DAB7732185BD}" type="presParOf" srcId="{F68F844C-9180-4690-9F0A-33CD7C89E69B}" destId="{C6EF3AF6-B013-4AB6-BBB5-BE1941491B85}" srcOrd="1" destOrd="0" presId="urn:microsoft.com/office/officeart/2008/layout/PictureAccentList"/>
    <dgm:cxn modelId="{1D50F531-D969-43AA-9A56-EF89E801DBD9}" type="presParOf" srcId="{C6EF3AF6-B013-4AB6-BBB5-BE1941491B85}" destId="{8D7004D4-A59C-467F-AF5D-7C4BE97464AC}" srcOrd="0" destOrd="0" presId="urn:microsoft.com/office/officeart/2008/layout/PictureAccentList"/>
    <dgm:cxn modelId="{F02281AD-2E52-43EA-987A-180B0BECC53F}" type="presParOf" srcId="{C6EF3AF6-B013-4AB6-BBB5-BE1941491B85}" destId="{9A09A8EB-8AAA-4526-B8EE-DA01E97BF22F}" srcOrd="1" destOrd="0" presId="urn:microsoft.com/office/officeart/2008/layout/PictureAccentList"/>
    <dgm:cxn modelId="{C266AA2D-601A-4488-82A2-BB473B89A625}" type="presParOf" srcId="{F68F844C-9180-4690-9F0A-33CD7C89E69B}" destId="{DA95FE42-C30F-4574-9094-888B61753E62}" srcOrd="2" destOrd="0" presId="urn:microsoft.com/office/officeart/2008/layout/PictureAccentList"/>
    <dgm:cxn modelId="{FFEE8156-6B94-4DB4-AD07-F1B70222D6A2}" type="presParOf" srcId="{DA95FE42-C30F-4574-9094-888B61753E62}" destId="{0DC5DF64-AEB9-4034-8B76-56A38D0CBC57}" srcOrd="0" destOrd="0" presId="urn:microsoft.com/office/officeart/2008/layout/PictureAccentList"/>
    <dgm:cxn modelId="{BFCBC642-A176-4AFF-B2D9-A5A1BC576C4D}" type="presParOf" srcId="{DA95FE42-C30F-4574-9094-888B61753E62}" destId="{88CA16B7-4368-493F-96D7-6C59AB4CCC1D}" srcOrd="1" destOrd="0" presId="urn:microsoft.com/office/officeart/2008/layout/PictureAccentList"/>
    <dgm:cxn modelId="{91FA4CF5-E78C-4160-B56C-0B25CA473229}" type="presParOf" srcId="{F68F844C-9180-4690-9F0A-33CD7C89E69B}" destId="{89C1BD8C-9103-4481-8B9E-15CDC0518569}" srcOrd="3" destOrd="0" presId="urn:microsoft.com/office/officeart/2008/layout/PictureAccentList"/>
    <dgm:cxn modelId="{1A7068BE-93A6-44AB-91D6-32E895370F3A}" type="presParOf" srcId="{89C1BD8C-9103-4481-8B9E-15CDC0518569}" destId="{C36D756A-7407-4B06-8DFF-A14B898D015E}" srcOrd="0" destOrd="0" presId="urn:microsoft.com/office/officeart/2008/layout/PictureAccentList"/>
    <dgm:cxn modelId="{99B60257-D0AA-49FB-ADE6-C491E267DB29}" type="presParOf" srcId="{89C1BD8C-9103-4481-8B9E-15CDC0518569}" destId="{3FAB492A-06E8-436C-8EA5-90C81FB1633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类型与特点</a:t>
          </a: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1.2.2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大型计算机</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1.2.3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嵌入式计算机</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10883069-EFD1-4A9D-BC7D-8CF3D35D3755}" type="pres">
      <dgm:prSet presAssocID="{A937D6D2-8A27-403A-BD5A-EA8581D5C30D}" presName="childText" presStyleLbl="lnNode1" presStyleIdx="0" presStyleCnt="4">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9A09A8EB-8AAA-4526-B8EE-DA01E97BF22F}" type="pres">
      <dgm:prSet presAssocID="{6FEABC7B-7461-4411-B35F-6CBC6D45BE27}" presName="childText" presStyleLbl="lnNode1" presStyleIdx="1" presStyleCnt="4">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88CA16B7-4368-493F-96D7-6C59AB4CCC1D}" type="pres">
      <dgm:prSet presAssocID="{1147FA92-6FB8-4A4D-9D74-BA968EB74278}" presName="childText" presStyleLbl="lnNode1" presStyleIdx="2" presStyleCnt="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4"/>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pt>
    <dgm:pt modelId="{3FAB492A-06E8-436C-8EA5-90C81FB16335}" type="pres">
      <dgm:prSet presAssocID="{056B5623-BD86-4EA3-BE50-F8CD183B8474}" presName="childText" presStyleLbl="lnNode1" presStyleIdx="3" presStyleCnt="4">
        <dgm:presLayoutVars>
          <dgm:chMax val="0"/>
          <dgm:chPref val="0"/>
          <dgm:bulletEnabled val="1"/>
        </dgm:presLayoutVars>
      </dgm:prSet>
      <dgm:spPr/>
      <dgm:t>
        <a:bodyPr/>
        <a:lstStyle/>
        <a:p>
          <a:endParaRPr lang="zh-CN" altLang="en-US"/>
        </a:p>
      </dgm:t>
    </dgm:pt>
  </dgm:ptLst>
  <dgm:cxnLst>
    <dgm:cxn modelId="{B32C0FAA-8962-4900-8CAE-D5A115E875CE}" srcId="{0DBA9484-2898-4871-BFB8-08370285DC3F}" destId="{056B5623-BD86-4EA3-BE50-F8CD183B8474}" srcOrd="3" destOrd="0" parTransId="{C5E8E3D1-2DDA-4366-BF8C-14392F731701}" sibTransId="{FC7BD2CA-387E-430B-9634-4035DE6A8EC7}"/>
    <dgm:cxn modelId="{E4BFCE0F-3A26-4538-959F-197327975EAF}" srcId="{0DBA9484-2898-4871-BFB8-08370285DC3F}" destId="{A937D6D2-8A27-403A-BD5A-EA8581D5C30D}" srcOrd="0" destOrd="0" parTransId="{5F701C23-5210-43B2-BE7B-A929177BE97A}" sibTransId="{4FD5C097-1E41-454E-B834-320A8BA5C137}"/>
    <dgm:cxn modelId="{46BEEBBE-9FC7-4EBB-8924-AEE6A5F21865}" type="presOf" srcId="{6FEABC7B-7461-4411-B35F-6CBC6D45BE27}" destId="{9A09A8EB-8AAA-4526-B8EE-DA01E97BF22F}" srcOrd="0" destOrd="0" presId="urn:microsoft.com/office/officeart/2008/layout/PictureAccentList"/>
    <dgm:cxn modelId="{62BCF4E1-EB0C-461D-A65C-07B317182313}" type="presOf" srcId="{0DBA9484-2898-4871-BFB8-08370285DC3F}" destId="{6454A6A0-3FD9-4A0E-A8A2-CC372871039B}" srcOrd="0" destOrd="0" presId="urn:microsoft.com/office/officeart/2008/layout/PictureAccentList"/>
    <dgm:cxn modelId="{A1607B55-0A28-4C81-B447-88A699BFE136}" type="presOf" srcId="{056B5623-BD86-4EA3-BE50-F8CD183B8474}" destId="{3FAB492A-06E8-436C-8EA5-90C81FB16335}"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37E8AFE9-9062-4764-AB72-4C2F66EF69D2}" type="presOf" srcId="{1147FA92-6FB8-4A4D-9D74-BA968EB74278}" destId="{88CA16B7-4368-493F-96D7-6C59AB4CCC1D}"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22A6B382-4A74-4EC5-8E85-4B0BA29569D0}" type="presOf" srcId="{A937D6D2-8A27-403A-BD5A-EA8581D5C30D}" destId="{10883069-EFD1-4A9D-BC7D-8CF3D35D3755}" srcOrd="0" destOrd="0" presId="urn:microsoft.com/office/officeart/2008/layout/PictureAccentList"/>
    <dgm:cxn modelId="{7788E7DC-E578-4606-AFAF-81B0F900DC2C}" type="presOf" srcId="{FEA8FB21-1654-474C-8BC2-DE7CC362ED1B}" destId="{3B801F41-E973-4D4B-A7C0-6633979DD07E}" srcOrd="0" destOrd="0" presId="urn:microsoft.com/office/officeart/2008/layout/PictureAccentList"/>
    <dgm:cxn modelId="{8B882862-0943-4806-9D1B-970116676FD3}" type="presParOf" srcId="{3B801F41-E973-4D4B-A7C0-6633979DD07E}" destId="{61D10E31-D14D-42E0-8F49-CEE73D7843B1}" srcOrd="0" destOrd="0" presId="urn:microsoft.com/office/officeart/2008/layout/PictureAccentList"/>
    <dgm:cxn modelId="{11EDF63D-7675-4F15-948E-328A4F538FAE}" type="presParOf" srcId="{61D10E31-D14D-42E0-8F49-CEE73D7843B1}" destId="{4E56F333-E2FD-4424-84C6-A0F0C75D9EBC}" srcOrd="0" destOrd="0" presId="urn:microsoft.com/office/officeart/2008/layout/PictureAccentList"/>
    <dgm:cxn modelId="{A63F140A-5DF9-4FF2-9FE9-5BD2EA973310}" type="presParOf" srcId="{4E56F333-E2FD-4424-84C6-A0F0C75D9EBC}" destId="{6454A6A0-3FD9-4A0E-A8A2-CC372871039B}" srcOrd="0" destOrd="0" presId="urn:microsoft.com/office/officeart/2008/layout/PictureAccentList"/>
    <dgm:cxn modelId="{B3C26123-EE8C-4B4C-A738-4185F7B32E40}" type="presParOf" srcId="{61D10E31-D14D-42E0-8F49-CEE73D7843B1}" destId="{F68F844C-9180-4690-9F0A-33CD7C89E69B}" srcOrd="1" destOrd="0" presId="urn:microsoft.com/office/officeart/2008/layout/PictureAccentList"/>
    <dgm:cxn modelId="{1D288D83-8649-4CBB-829A-57CC1AB61D34}" type="presParOf" srcId="{F68F844C-9180-4690-9F0A-33CD7C89E69B}" destId="{7F5A1510-4064-44FB-A8F4-DB483758B9BF}" srcOrd="0" destOrd="0" presId="urn:microsoft.com/office/officeart/2008/layout/PictureAccentList"/>
    <dgm:cxn modelId="{B943D544-0362-4372-8B74-7BD4F61F1B90}" type="presParOf" srcId="{7F5A1510-4064-44FB-A8F4-DB483758B9BF}" destId="{C561AD92-B77D-4D3A-896D-9B4AAD777598}" srcOrd="0" destOrd="0" presId="urn:microsoft.com/office/officeart/2008/layout/PictureAccentList"/>
    <dgm:cxn modelId="{02882121-5DFE-4DC0-B30F-98E804078367}" type="presParOf" srcId="{7F5A1510-4064-44FB-A8F4-DB483758B9BF}" destId="{10883069-EFD1-4A9D-BC7D-8CF3D35D3755}" srcOrd="1" destOrd="0" presId="urn:microsoft.com/office/officeart/2008/layout/PictureAccentList"/>
    <dgm:cxn modelId="{BD6DA0B0-5BB2-4260-B415-BB2E2BB3CAC8}" type="presParOf" srcId="{F68F844C-9180-4690-9F0A-33CD7C89E69B}" destId="{C6EF3AF6-B013-4AB6-BBB5-BE1941491B85}" srcOrd="1" destOrd="0" presId="urn:microsoft.com/office/officeart/2008/layout/PictureAccentList"/>
    <dgm:cxn modelId="{95475701-ECF2-42CF-8A4C-894253556EC4}" type="presParOf" srcId="{C6EF3AF6-B013-4AB6-BBB5-BE1941491B85}" destId="{8D7004D4-A59C-467F-AF5D-7C4BE97464AC}" srcOrd="0" destOrd="0" presId="urn:microsoft.com/office/officeart/2008/layout/PictureAccentList"/>
    <dgm:cxn modelId="{95601D5A-CA2C-4E0C-A246-F208EAAC72C9}" type="presParOf" srcId="{C6EF3AF6-B013-4AB6-BBB5-BE1941491B85}" destId="{9A09A8EB-8AAA-4526-B8EE-DA01E97BF22F}" srcOrd="1" destOrd="0" presId="urn:microsoft.com/office/officeart/2008/layout/PictureAccentList"/>
    <dgm:cxn modelId="{0F77EB2F-0E04-4746-ACB9-9BB3A88FEFA2}" type="presParOf" srcId="{F68F844C-9180-4690-9F0A-33CD7C89E69B}" destId="{DA95FE42-C30F-4574-9094-888B61753E62}" srcOrd="2" destOrd="0" presId="urn:microsoft.com/office/officeart/2008/layout/PictureAccentList"/>
    <dgm:cxn modelId="{5D165439-FA1E-41F9-9E78-7BBBA0EAF018}" type="presParOf" srcId="{DA95FE42-C30F-4574-9094-888B61753E62}" destId="{0DC5DF64-AEB9-4034-8B76-56A38D0CBC57}" srcOrd="0" destOrd="0" presId="urn:microsoft.com/office/officeart/2008/layout/PictureAccentList"/>
    <dgm:cxn modelId="{093C48BE-1DB2-40BE-BEF4-D8DF014C92BD}" type="presParOf" srcId="{DA95FE42-C30F-4574-9094-888B61753E62}" destId="{88CA16B7-4368-493F-96D7-6C59AB4CCC1D}" srcOrd="1" destOrd="0" presId="urn:microsoft.com/office/officeart/2008/layout/PictureAccentList"/>
    <dgm:cxn modelId="{D0F9EE2B-862A-4E51-85A7-09B1C77511A5}" type="presParOf" srcId="{F68F844C-9180-4690-9F0A-33CD7C89E69B}" destId="{89C1BD8C-9103-4481-8B9E-15CDC0518569}" srcOrd="3" destOrd="0" presId="urn:microsoft.com/office/officeart/2008/layout/PictureAccentList"/>
    <dgm:cxn modelId="{5DB0AA57-61AA-4C07-99E0-DB49C789E0E9}" type="presParOf" srcId="{89C1BD8C-9103-4481-8B9E-15CDC0518569}" destId="{C36D756A-7407-4B06-8DFF-A14B898D015E}" srcOrd="0" destOrd="0" presId="urn:microsoft.com/office/officeart/2008/layout/PictureAccentList"/>
    <dgm:cxn modelId="{772856A1-74D8-463F-81FD-791FF53721AB}" type="presParOf" srcId="{89C1BD8C-9103-4481-8B9E-15CDC0518569}" destId="{3FAB492A-06E8-436C-8EA5-90C81FB1633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A04416-7739-4E15-9AA1-580A519EB4E2}" type="doc">
      <dgm:prSet loTypeId="urn:microsoft.com/office/officeart/2005/8/layout/hierarchy5" loCatId="hierarchy" qsTypeId="urn:microsoft.com/office/officeart/2005/8/quickstyle/simple2" qsCatId="simple" csTypeId="urn:microsoft.com/office/officeart/2005/8/colors/accent1_2" csCatId="accent1" phldr="1"/>
      <dgm:spPr/>
      <dgm:t>
        <a:bodyPr/>
        <a:lstStyle/>
        <a:p>
          <a:endParaRPr lang="zh-CN" altLang="en-US"/>
        </a:p>
      </dgm:t>
    </dgm:pt>
    <dgm:pt modelId="{16EDF824-71E3-4080-9519-87D0A0CD6E5D}">
      <dgm:prSet custT="1"/>
      <dgm:spPr/>
      <dgm:t>
        <a:bodyPr/>
        <a:lstStyle/>
        <a:p>
          <a:pPr rtl="0"/>
          <a:r>
            <a:rPr lang="en-US" sz="2800" b="1" dirty="0"/>
            <a:t>Major topics covered in this course</a:t>
          </a:r>
          <a:endParaRPr lang="en-US" sz="2800" dirty="0"/>
        </a:p>
      </dgm:t>
    </dgm:pt>
    <dgm:pt modelId="{66774584-4BB4-4B9E-ACE1-9832DF87058D}" type="parTrans" cxnId="{4800144A-A862-42B7-8C1E-5AECE747061F}">
      <dgm:prSet/>
      <dgm:spPr/>
      <dgm:t>
        <a:bodyPr/>
        <a:lstStyle/>
        <a:p>
          <a:endParaRPr lang="zh-CN" altLang="en-US"/>
        </a:p>
      </dgm:t>
    </dgm:pt>
    <dgm:pt modelId="{B0EAD1AB-1164-4D0C-BC00-0CD19A4C16EB}" type="sibTrans" cxnId="{4800144A-A862-42B7-8C1E-5AECE747061F}">
      <dgm:prSet/>
      <dgm:spPr/>
      <dgm:t>
        <a:bodyPr/>
        <a:lstStyle/>
        <a:p>
          <a:endParaRPr lang="zh-CN" altLang="en-US"/>
        </a:p>
      </dgm:t>
    </dgm:pt>
    <dgm:pt modelId="{EA9CF5D7-FE39-45D9-A773-9C33AFFA1448}">
      <dgm:prSet/>
      <dgm:spPr/>
      <dgm:t>
        <a:bodyPr/>
        <a:lstStyle/>
        <a:p>
          <a:pPr rtl="0"/>
          <a:r>
            <a:rPr lang="zh-CN" dirty="0"/>
            <a:t>信息科学</a:t>
          </a:r>
          <a:r>
            <a:rPr lang="zh-CN" altLang="en-US" dirty="0"/>
            <a:t>概论</a:t>
          </a:r>
          <a:endParaRPr lang="en-US" dirty="0"/>
        </a:p>
      </dgm:t>
    </dgm:pt>
    <dgm:pt modelId="{201B2DA2-F089-497E-A584-D51102D2E753}" type="parTrans" cxnId="{103C1986-3A21-402A-9C16-BBE6DBB860B9}">
      <dgm:prSet/>
      <dgm:spPr/>
      <dgm:t>
        <a:bodyPr/>
        <a:lstStyle/>
        <a:p>
          <a:endParaRPr lang="zh-CN" altLang="en-US"/>
        </a:p>
      </dgm:t>
    </dgm:pt>
    <dgm:pt modelId="{2A253E7A-0A08-4A0A-8089-164ACAFA7E9B}" type="sibTrans" cxnId="{103C1986-3A21-402A-9C16-BBE6DBB860B9}">
      <dgm:prSet/>
      <dgm:spPr/>
      <dgm:t>
        <a:bodyPr/>
        <a:lstStyle/>
        <a:p>
          <a:endParaRPr lang="zh-CN" altLang="en-US"/>
        </a:p>
      </dgm:t>
    </dgm:pt>
    <dgm:pt modelId="{E406F12F-2D46-42B8-BBC1-4B1958D75023}">
      <dgm:prSet/>
      <dgm:spPr/>
      <dgm:t>
        <a:bodyPr/>
        <a:lstStyle/>
        <a:p>
          <a:pPr rtl="0"/>
          <a:r>
            <a:rPr lang="zh-CN" altLang="en-US" dirty="0"/>
            <a:t>计算思维</a:t>
          </a:r>
          <a:endParaRPr lang="en-US" dirty="0"/>
        </a:p>
      </dgm:t>
    </dgm:pt>
    <dgm:pt modelId="{F9D45F65-313C-422B-903E-3B51CB6E00D2}" type="parTrans" cxnId="{23EF3924-40CB-4E16-B923-B28D4663D869}">
      <dgm:prSet/>
      <dgm:spPr/>
      <dgm:t>
        <a:bodyPr/>
        <a:lstStyle/>
        <a:p>
          <a:endParaRPr lang="zh-CN" altLang="en-US"/>
        </a:p>
      </dgm:t>
    </dgm:pt>
    <dgm:pt modelId="{6611F987-CF83-483B-A574-E30D5D2D3C23}" type="sibTrans" cxnId="{23EF3924-40CB-4E16-B923-B28D4663D869}">
      <dgm:prSet/>
      <dgm:spPr/>
      <dgm:t>
        <a:bodyPr/>
        <a:lstStyle/>
        <a:p>
          <a:endParaRPr lang="zh-CN" altLang="en-US"/>
        </a:p>
      </dgm:t>
    </dgm:pt>
    <dgm:pt modelId="{6A40724F-A40E-406F-8004-682BE3421322}">
      <dgm:prSet/>
      <dgm:spPr/>
      <dgm:t>
        <a:bodyPr/>
        <a:lstStyle/>
        <a:p>
          <a:pPr rtl="0"/>
          <a:r>
            <a:rPr lang="zh-CN" altLang="en-US" dirty="0"/>
            <a:t>计算模型与</a:t>
          </a:r>
          <a:r>
            <a:rPr lang="zh-CN" dirty="0"/>
            <a:t>方法</a:t>
          </a:r>
          <a:endParaRPr lang="en-US" dirty="0"/>
        </a:p>
      </dgm:t>
    </dgm:pt>
    <dgm:pt modelId="{DD9EFBD3-708B-4A21-9F57-AE0E2B16BACC}" type="parTrans" cxnId="{13D9C155-79EF-4550-8BDD-EC758F7D169B}">
      <dgm:prSet/>
      <dgm:spPr/>
      <dgm:t>
        <a:bodyPr/>
        <a:lstStyle/>
        <a:p>
          <a:endParaRPr lang="zh-CN" altLang="en-US"/>
        </a:p>
      </dgm:t>
    </dgm:pt>
    <dgm:pt modelId="{1D0953B8-5D3D-4B07-B49F-24A13BECEFD7}" type="sibTrans" cxnId="{13D9C155-79EF-4550-8BDD-EC758F7D169B}">
      <dgm:prSet/>
      <dgm:spPr/>
      <dgm:t>
        <a:bodyPr/>
        <a:lstStyle/>
        <a:p>
          <a:endParaRPr lang="zh-CN" altLang="en-US"/>
        </a:p>
      </dgm:t>
    </dgm:pt>
    <dgm:pt modelId="{357D10EC-6DC0-45D2-A20C-5C65F0F48603}">
      <dgm:prSet/>
      <dgm:spPr/>
      <dgm:t>
        <a:bodyPr/>
        <a:lstStyle/>
        <a:p>
          <a:pPr rtl="0"/>
          <a:r>
            <a:rPr lang="zh-CN" altLang="en-US" dirty="0"/>
            <a:t>最新前沿方向 </a:t>
          </a:r>
          <a:endParaRPr lang="en-US" dirty="0"/>
        </a:p>
      </dgm:t>
    </dgm:pt>
    <dgm:pt modelId="{296276F6-2CB8-4AE2-9780-5C7235057FD0}" type="parTrans" cxnId="{5D191831-02F8-4D69-B17F-A1F14AF94D69}">
      <dgm:prSet/>
      <dgm:spPr/>
      <dgm:t>
        <a:bodyPr/>
        <a:lstStyle/>
        <a:p>
          <a:endParaRPr lang="zh-CN" altLang="en-US"/>
        </a:p>
      </dgm:t>
    </dgm:pt>
    <dgm:pt modelId="{C8B1C389-A4FA-433E-856B-F4F0263C0CDF}" type="sibTrans" cxnId="{5D191831-02F8-4D69-B17F-A1F14AF94D69}">
      <dgm:prSet/>
      <dgm:spPr/>
      <dgm:t>
        <a:bodyPr/>
        <a:lstStyle/>
        <a:p>
          <a:endParaRPr lang="zh-CN" altLang="en-US"/>
        </a:p>
      </dgm:t>
    </dgm:pt>
    <dgm:pt modelId="{9B24954B-2F8F-47D1-994B-7A919F6E5B8F}">
      <dgm:prSet/>
      <dgm:spPr/>
      <dgm:t>
        <a:bodyPr/>
        <a:lstStyle/>
        <a:p>
          <a:pPr rtl="0"/>
          <a:r>
            <a:rPr lang="zh-CN" dirty="0"/>
            <a:t>信息</a:t>
          </a:r>
          <a:r>
            <a:rPr lang="zh-CN" altLang="en-US" dirty="0"/>
            <a:t>科学</a:t>
          </a:r>
          <a:r>
            <a:rPr lang="zh-CN" dirty="0"/>
            <a:t>前景</a:t>
          </a:r>
        </a:p>
      </dgm:t>
    </dgm:pt>
    <dgm:pt modelId="{63DCEDE7-8E95-44B0-96A8-F097F4CF17ED}" type="parTrans" cxnId="{CF70108A-9D85-4C56-88CC-17FA51BBB2FB}">
      <dgm:prSet/>
      <dgm:spPr/>
      <dgm:t>
        <a:bodyPr/>
        <a:lstStyle/>
        <a:p>
          <a:endParaRPr lang="zh-CN" altLang="en-US"/>
        </a:p>
      </dgm:t>
    </dgm:pt>
    <dgm:pt modelId="{CF6F6E6B-5100-4DE5-B67A-E81FD93B072D}" type="sibTrans" cxnId="{CF70108A-9D85-4C56-88CC-17FA51BBB2FB}">
      <dgm:prSet/>
      <dgm:spPr/>
      <dgm:t>
        <a:bodyPr/>
        <a:lstStyle/>
        <a:p>
          <a:endParaRPr lang="zh-CN" altLang="en-US"/>
        </a:p>
      </dgm:t>
    </dgm:pt>
    <dgm:pt modelId="{AD07F6A2-D3A9-47CC-B888-2EA812CB52DA}" type="pres">
      <dgm:prSet presAssocID="{ECA04416-7739-4E15-9AA1-580A519EB4E2}" presName="mainComposite" presStyleCnt="0">
        <dgm:presLayoutVars>
          <dgm:chPref val="1"/>
          <dgm:dir/>
          <dgm:animOne val="branch"/>
          <dgm:animLvl val="lvl"/>
          <dgm:resizeHandles val="exact"/>
        </dgm:presLayoutVars>
      </dgm:prSet>
      <dgm:spPr/>
      <dgm:t>
        <a:bodyPr/>
        <a:lstStyle/>
        <a:p>
          <a:endParaRPr lang="zh-CN" altLang="en-US"/>
        </a:p>
      </dgm:t>
    </dgm:pt>
    <dgm:pt modelId="{B116D8C0-4DB9-4525-A72C-A2DDF9FD8F7A}" type="pres">
      <dgm:prSet presAssocID="{ECA04416-7739-4E15-9AA1-580A519EB4E2}" presName="hierFlow" presStyleCnt="0"/>
      <dgm:spPr/>
    </dgm:pt>
    <dgm:pt modelId="{BBD92375-7011-4AD2-846D-8D47D278A17B}" type="pres">
      <dgm:prSet presAssocID="{ECA04416-7739-4E15-9AA1-580A519EB4E2}" presName="hierChild1" presStyleCnt="0">
        <dgm:presLayoutVars>
          <dgm:chPref val="1"/>
          <dgm:animOne val="branch"/>
          <dgm:animLvl val="lvl"/>
        </dgm:presLayoutVars>
      </dgm:prSet>
      <dgm:spPr/>
    </dgm:pt>
    <dgm:pt modelId="{C4866BBF-FD48-468E-BE9C-97B5C27E456F}" type="pres">
      <dgm:prSet presAssocID="{16EDF824-71E3-4080-9519-87D0A0CD6E5D}" presName="Name17" presStyleCnt="0"/>
      <dgm:spPr/>
    </dgm:pt>
    <dgm:pt modelId="{2B43AC0A-79FF-45D0-AA90-414DA371DA2D}" type="pres">
      <dgm:prSet presAssocID="{16EDF824-71E3-4080-9519-87D0A0CD6E5D}" presName="level1Shape" presStyleLbl="node0" presStyleIdx="0" presStyleCnt="1" custScaleX="210895" custScaleY="242600" custLinFactX="-96919" custLinFactNeighborX="-100000" custLinFactNeighborY="-6698">
        <dgm:presLayoutVars>
          <dgm:chPref val="3"/>
        </dgm:presLayoutVars>
      </dgm:prSet>
      <dgm:spPr/>
      <dgm:t>
        <a:bodyPr/>
        <a:lstStyle/>
        <a:p>
          <a:endParaRPr lang="zh-CN" altLang="en-US"/>
        </a:p>
      </dgm:t>
    </dgm:pt>
    <dgm:pt modelId="{69241AE4-FB6D-470C-B568-52D727B8A2FB}" type="pres">
      <dgm:prSet presAssocID="{16EDF824-71E3-4080-9519-87D0A0CD6E5D}" presName="hierChild2" presStyleCnt="0"/>
      <dgm:spPr/>
    </dgm:pt>
    <dgm:pt modelId="{844EB7D6-0DF4-4426-AF51-5BDEE376726F}" type="pres">
      <dgm:prSet presAssocID="{201B2DA2-F089-497E-A584-D51102D2E753}" presName="Name25" presStyleLbl="parChTrans1D2" presStyleIdx="0" presStyleCnt="5"/>
      <dgm:spPr/>
      <dgm:t>
        <a:bodyPr/>
        <a:lstStyle/>
        <a:p>
          <a:endParaRPr lang="zh-CN" altLang="en-US"/>
        </a:p>
      </dgm:t>
    </dgm:pt>
    <dgm:pt modelId="{56B0EF3E-3E3E-4E7D-B303-014FB4104D7A}" type="pres">
      <dgm:prSet presAssocID="{201B2DA2-F089-497E-A584-D51102D2E753}" presName="connTx" presStyleLbl="parChTrans1D2" presStyleIdx="0" presStyleCnt="5"/>
      <dgm:spPr/>
      <dgm:t>
        <a:bodyPr/>
        <a:lstStyle/>
        <a:p>
          <a:endParaRPr lang="zh-CN" altLang="en-US"/>
        </a:p>
      </dgm:t>
    </dgm:pt>
    <dgm:pt modelId="{AAA5BFAC-2528-46E9-8FC7-C861623D3726}" type="pres">
      <dgm:prSet presAssocID="{EA9CF5D7-FE39-45D9-A773-9C33AFFA1448}" presName="Name30" presStyleCnt="0"/>
      <dgm:spPr/>
    </dgm:pt>
    <dgm:pt modelId="{DEBF7425-D514-45BB-B497-D14C8F717DFF}" type="pres">
      <dgm:prSet presAssocID="{EA9CF5D7-FE39-45D9-A773-9C33AFFA1448}" presName="level2Shape" presStyleLbl="node2" presStyleIdx="0" presStyleCnt="5" custScaleX="208022" custScaleY="161051" custLinFactNeighborX="74492" custLinFactNeighborY="1083"/>
      <dgm:spPr/>
      <dgm:t>
        <a:bodyPr/>
        <a:lstStyle/>
        <a:p>
          <a:endParaRPr lang="zh-CN" altLang="en-US"/>
        </a:p>
      </dgm:t>
    </dgm:pt>
    <dgm:pt modelId="{AFD9AC5B-F64C-4B8A-A3E8-EAAAA6AA0BD0}" type="pres">
      <dgm:prSet presAssocID="{EA9CF5D7-FE39-45D9-A773-9C33AFFA1448}" presName="hierChild3" presStyleCnt="0"/>
      <dgm:spPr/>
    </dgm:pt>
    <dgm:pt modelId="{2912B810-5EF5-4752-B9B4-FD534CE4C622}" type="pres">
      <dgm:prSet presAssocID="{F9D45F65-313C-422B-903E-3B51CB6E00D2}" presName="Name25" presStyleLbl="parChTrans1D2" presStyleIdx="1" presStyleCnt="5"/>
      <dgm:spPr/>
      <dgm:t>
        <a:bodyPr/>
        <a:lstStyle/>
        <a:p>
          <a:endParaRPr lang="zh-CN" altLang="en-US"/>
        </a:p>
      </dgm:t>
    </dgm:pt>
    <dgm:pt modelId="{4D002FBD-E2C3-4D70-8E79-6BE563F98719}" type="pres">
      <dgm:prSet presAssocID="{F9D45F65-313C-422B-903E-3B51CB6E00D2}" presName="connTx" presStyleLbl="parChTrans1D2" presStyleIdx="1" presStyleCnt="5"/>
      <dgm:spPr/>
      <dgm:t>
        <a:bodyPr/>
        <a:lstStyle/>
        <a:p>
          <a:endParaRPr lang="zh-CN" altLang="en-US"/>
        </a:p>
      </dgm:t>
    </dgm:pt>
    <dgm:pt modelId="{9C382821-18C0-4041-A971-660A995DD819}" type="pres">
      <dgm:prSet presAssocID="{E406F12F-2D46-42B8-BBC1-4B1958D75023}" presName="Name30" presStyleCnt="0"/>
      <dgm:spPr/>
    </dgm:pt>
    <dgm:pt modelId="{1C31F8B7-3A11-484F-AF5E-B2BCC9F98CF2}" type="pres">
      <dgm:prSet presAssocID="{E406F12F-2D46-42B8-BBC1-4B1958D75023}" presName="level2Shape" presStyleLbl="node2" presStyleIdx="1" presStyleCnt="5" custScaleX="204623" custScaleY="161051" custLinFactNeighborX="74492" custLinFactNeighborY="1083"/>
      <dgm:spPr/>
      <dgm:t>
        <a:bodyPr/>
        <a:lstStyle/>
        <a:p>
          <a:endParaRPr lang="zh-CN" altLang="en-US"/>
        </a:p>
      </dgm:t>
    </dgm:pt>
    <dgm:pt modelId="{D2B08436-FFDE-428F-AAA4-4873C6BFF425}" type="pres">
      <dgm:prSet presAssocID="{E406F12F-2D46-42B8-BBC1-4B1958D75023}" presName="hierChild3" presStyleCnt="0"/>
      <dgm:spPr/>
    </dgm:pt>
    <dgm:pt modelId="{356BD8CE-6A0A-4B1B-A20F-779D262CE1C6}" type="pres">
      <dgm:prSet presAssocID="{DD9EFBD3-708B-4A21-9F57-AE0E2B16BACC}" presName="Name25" presStyleLbl="parChTrans1D2" presStyleIdx="2" presStyleCnt="5"/>
      <dgm:spPr/>
      <dgm:t>
        <a:bodyPr/>
        <a:lstStyle/>
        <a:p>
          <a:endParaRPr lang="zh-CN" altLang="en-US"/>
        </a:p>
      </dgm:t>
    </dgm:pt>
    <dgm:pt modelId="{54FFB3BF-5E61-4B8D-B937-22E714D9ECEF}" type="pres">
      <dgm:prSet presAssocID="{DD9EFBD3-708B-4A21-9F57-AE0E2B16BACC}" presName="connTx" presStyleLbl="parChTrans1D2" presStyleIdx="2" presStyleCnt="5"/>
      <dgm:spPr/>
      <dgm:t>
        <a:bodyPr/>
        <a:lstStyle/>
        <a:p>
          <a:endParaRPr lang="zh-CN" altLang="en-US"/>
        </a:p>
      </dgm:t>
    </dgm:pt>
    <dgm:pt modelId="{5B6D4F34-7F40-4E77-B9FE-23E9997B0F63}" type="pres">
      <dgm:prSet presAssocID="{6A40724F-A40E-406F-8004-682BE3421322}" presName="Name30" presStyleCnt="0"/>
      <dgm:spPr/>
    </dgm:pt>
    <dgm:pt modelId="{B331F97A-35B0-4AB4-8A31-F9C7F3102E80}" type="pres">
      <dgm:prSet presAssocID="{6A40724F-A40E-406F-8004-682BE3421322}" presName="level2Shape" presStyleLbl="node2" presStyleIdx="2" presStyleCnt="5" custScaleX="209103" custScaleY="161051" custLinFactNeighborX="74492" custLinFactNeighborY="1083"/>
      <dgm:spPr/>
      <dgm:t>
        <a:bodyPr/>
        <a:lstStyle/>
        <a:p>
          <a:endParaRPr lang="zh-CN" altLang="en-US"/>
        </a:p>
      </dgm:t>
    </dgm:pt>
    <dgm:pt modelId="{213A67C3-9860-4F5D-B46C-B3AD4F5F0B61}" type="pres">
      <dgm:prSet presAssocID="{6A40724F-A40E-406F-8004-682BE3421322}" presName="hierChild3" presStyleCnt="0"/>
      <dgm:spPr/>
    </dgm:pt>
    <dgm:pt modelId="{711F6610-BF02-4B73-AB01-4E289D5A02D9}" type="pres">
      <dgm:prSet presAssocID="{296276F6-2CB8-4AE2-9780-5C7235057FD0}" presName="Name25" presStyleLbl="parChTrans1D2" presStyleIdx="3" presStyleCnt="5"/>
      <dgm:spPr/>
      <dgm:t>
        <a:bodyPr/>
        <a:lstStyle/>
        <a:p>
          <a:endParaRPr lang="zh-CN" altLang="en-US"/>
        </a:p>
      </dgm:t>
    </dgm:pt>
    <dgm:pt modelId="{5B6ED0A9-D812-49D8-AF16-FE96919D2172}" type="pres">
      <dgm:prSet presAssocID="{296276F6-2CB8-4AE2-9780-5C7235057FD0}" presName="connTx" presStyleLbl="parChTrans1D2" presStyleIdx="3" presStyleCnt="5"/>
      <dgm:spPr/>
      <dgm:t>
        <a:bodyPr/>
        <a:lstStyle/>
        <a:p>
          <a:endParaRPr lang="zh-CN" altLang="en-US"/>
        </a:p>
      </dgm:t>
    </dgm:pt>
    <dgm:pt modelId="{A06D4A59-451F-487B-A98B-6DFCA7E9EA17}" type="pres">
      <dgm:prSet presAssocID="{357D10EC-6DC0-45D2-A20C-5C65F0F48603}" presName="Name30" presStyleCnt="0"/>
      <dgm:spPr/>
    </dgm:pt>
    <dgm:pt modelId="{9C87004D-A4DB-43F4-AE4F-1147DDF5C8E1}" type="pres">
      <dgm:prSet presAssocID="{357D10EC-6DC0-45D2-A20C-5C65F0F48603}" presName="level2Shape" presStyleLbl="node2" presStyleIdx="3" presStyleCnt="5" custScaleX="206323" custScaleY="161051" custLinFactNeighborX="74492" custLinFactNeighborY="1083"/>
      <dgm:spPr/>
      <dgm:t>
        <a:bodyPr/>
        <a:lstStyle/>
        <a:p>
          <a:endParaRPr lang="zh-CN" altLang="en-US"/>
        </a:p>
      </dgm:t>
    </dgm:pt>
    <dgm:pt modelId="{78E40C31-BDA5-46DE-9C0B-E5F920C1C3B3}" type="pres">
      <dgm:prSet presAssocID="{357D10EC-6DC0-45D2-A20C-5C65F0F48603}" presName="hierChild3" presStyleCnt="0"/>
      <dgm:spPr/>
    </dgm:pt>
    <dgm:pt modelId="{5DBAF76A-502E-4474-AFFC-FCCEA4789DB5}" type="pres">
      <dgm:prSet presAssocID="{63DCEDE7-8E95-44B0-96A8-F097F4CF17ED}" presName="Name25" presStyleLbl="parChTrans1D2" presStyleIdx="4" presStyleCnt="5"/>
      <dgm:spPr/>
      <dgm:t>
        <a:bodyPr/>
        <a:lstStyle/>
        <a:p>
          <a:endParaRPr lang="zh-CN" altLang="en-US"/>
        </a:p>
      </dgm:t>
    </dgm:pt>
    <dgm:pt modelId="{C99BF169-121B-46A3-A2E8-3DC5D60C139A}" type="pres">
      <dgm:prSet presAssocID="{63DCEDE7-8E95-44B0-96A8-F097F4CF17ED}" presName="connTx" presStyleLbl="parChTrans1D2" presStyleIdx="4" presStyleCnt="5"/>
      <dgm:spPr/>
      <dgm:t>
        <a:bodyPr/>
        <a:lstStyle/>
        <a:p>
          <a:endParaRPr lang="zh-CN" altLang="en-US"/>
        </a:p>
      </dgm:t>
    </dgm:pt>
    <dgm:pt modelId="{B22163BF-9CAD-4D9E-B14E-064747B1AD39}" type="pres">
      <dgm:prSet presAssocID="{9B24954B-2F8F-47D1-994B-7A919F6E5B8F}" presName="Name30" presStyleCnt="0"/>
      <dgm:spPr/>
    </dgm:pt>
    <dgm:pt modelId="{B1D73167-0AE6-464B-8FE6-ECE0C56851C1}" type="pres">
      <dgm:prSet presAssocID="{9B24954B-2F8F-47D1-994B-7A919F6E5B8F}" presName="level2Shape" presStyleLbl="node2" presStyleIdx="4" presStyleCnt="5" custScaleX="206941" custScaleY="161051" custLinFactNeighborX="74492" custLinFactNeighborY="1082"/>
      <dgm:spPr/>
      <dgm:t>
        <a:bodyPr/>
        <a:lstStyle/>
        <a:p>
          <a:endParaRPr lang="zh-CN" altLang="en-US"/>
        </a:p>
      </dgm:t>
    </dgm:pt>
    <dgm:pt modelId="{E2D82CF8-19D7-4392-961A-CA263C00ED19}" type="pres">
      <dgm:prSet presAssocID="{9B24954B-2F8F-47D1-994B-7A919F6E5B8F}" presName="hierChild3" presStyleCnt="0"/>
      <dgm:spPr/>
    </dgm:pt>
    <dgm:pt modelId="{93D11B7D-BA69-4968-8050-6E6821BAEE1F}" type="pres">
      <dgm:prSet presAssocID="{ECA04416-7739-4E15-9AA1-580A519EB4E2}" presName="bgShapesFlow" presStyleCnt="0"/>
      <dgm:spPr/>
    </dgm:pt>
  </dgm:ptLst>
  <dgm:cxnLst>
    <dgm:cxn modelId="{C8D77885-04C6-4816-AC5B-DD7D694733CE}" type="presOf" srcId="{F9D45F65-313C-422B-903E-3B51CB6E00D2}" destId="{4D002FBD-E2C3-4D70-8E79-6BE563F98719}" srcOrd="1" destOrd="0" presId="urn:microsoft.com/office/officeart/2005/8/layout/hierarchy5"/>
    <dgm:cxn modelId="{3DE62F8F-EBED-4803-97CA-640ED54581B3}" type="presOf" srcId="{357D10EC-6DC0-45D2-A20C-5C65F0F48603}" destId="{9C87004D-A4DB-43F4-AE4F-1147DDF5C8E1}" srcOrd="0" destOrd="0" presId="urn:microsoft.com/office/officeart/2005/8/layout/hierarchy5"/>
    <dgm:cxn modelId="{483ADDD6-51BF-48F0-97AB-EFFD51DED77E}" type="presOf" srcId="{16EDF824-71E3-4080-9519-87D0A0CD6E5D}" destId="{2B43AC0A-79FF-45D0-AA90-414DA371DA2D}" srcOrd="0" destOrd="0" presId="urn:microsoft.com/office/officeart/2005/8/layout/hierarchy5"/>
    <dgm:cxn modelId="{BEA73BDF-B50C-4AE1-AF3D-5A8BAF2CD495}" type="presOf" srcId="{6A40724F-A40E-406F-8004-682BE3421322}" destId="{B331F97A-35B0-4AB4-8A31-F9C7F3102E80}" srcOrd="0" destOrd="0" presId="urn:microsoft.com/office/officeart/2005/8/layout/hierarchy5"/>
    <dgm:cxn modelId="{2E399048-4E2B-44CF-8CCA-A11E0803F8CF}" type="presOf" srcId="{296276F6-2CB8-4AE2-9780-5C7235057FD0}" destId="{711F6610-BF02-4B73-AB01-4E289D5A02D9}" srcOrd="0" destOrd="0" presId="urn:microsoft.com/office/officeart/2005/8/layout/hierarchy5"/>
    <dgm:cxn modelId="{4D8A7691-EC5C-4874-A319-D26A0D50ECF4}" type="presOf" srcId="{DD9EFBD3-708B-4A21-9F57-AE0E2B16BACC}" destId="{356BD8CE-6A0A-4B1B-A20F-779D262CE1C6}" srcOrd="0" destOrd="0" presId="urn:microsoft.com/office/officeart/2005/8/layout/hierarchy5"/>
    <dgm:cxn modelId="{5D191831-02F8-4D69-B17F-A1F14AF94D69}" srcId="{16EDF824-71E3-4080-9519-87D0A0CD6E5D}" destId="{357D10EC-6DC0-45D2-A20C-5C65F0F48603}" srcOrd="3" destOrd="0" parTransId="{296276F6-2CB8-4AE2-9780-5C7235057FD0}" sibTransId="{C8B1C389-A4FA-433E-856B-F4F0263C0CDF}"/>
    <dgm:cxn modelId="{C8BEEC8C-24BD-4137-B60C-A22DDCEEE248}" type="presOf" srcId="{F9D45F65-313C-422B-903E-3B51CB6E00D2}" destId="{2912B810-5EF5-4752-B9B4-FD534CE4C622}" srcOrd="0" destOrd="0" presId="urn:microsoft.com/office/officeart/2005/8/layout/hierarchy5"/>
    <dgm:cxn modelId="{314AB3C8-9B97-4F8E-93C5-30B4BB323569}" type="presOf" srcId="{201B2DA2-F089-497E-A584-D51102D2E753}" destId="{56B0EF3E-3E3E-4E7D-B303-014FB4104D7A}" srcOrd="1" destOrd="0" presId="urn:microsoft.com/office/officeart/2005/8/layout/hierarchy5"/>
    <dgm:cxn modelId="{2DA9445D-A7CF-44E0-878B-C9F43FDE9CCF}" type="presOf" srcId="{201B2DA2-F089-497E-A584-D51102D2E753}" destId="{844EB7D6-0DF4-4426-AF51-5BDEE376726F}" srcOrd="0" destOrd="0" presId="urn:microsoft.com/office/officeart/2005/8/layout/hierarchy5"/>
    <dgm:cxn modelId="{3FB68E13-E60D-4B27-8FCD-AD167457845A}" type="presOf" srcId="{296276F6-2CB8-4AE2-9780-5C7235057FD0}" destId="{5B6ED0A9-D812-49D8-AF16-FE96919D2172}" srcOrd="1" destOrd="0" presId="urn:microsoft.com/office/officeart/2005/8/layout/hierarchy5"/>
    <dgm:cxn modelId="{CF70108A-9D85-4C56-88CC-17FA51BBB2FB}" srcId="{16EDF824-71E3-4080-9519-87D0A0CD6E5D}" destId="{9B24954B-2F8F-47D1-994B-7A919F6E5B8F}" srcOrd="4" destOrd="0" parTransId="{63DCEDE7-8E95-44B0-96A8-F097F4CF17ED}" sibTransId="{CF6F6E6B-5100-4DE5-B67A-E81FD93B072D}"/>
    <dgm:cxn modelId="{FBFE1E6F-EF42-4FAF-9A1F-346DA83D93B9}" type="presOf" srcId="{ECA04416-7739-4E15-9AA1-580A519EB4E2}" destId="{AD07F6A2-D3A9-47CC-B888-2EA812CB52DA}" srcOrd="0" destOrd="0" presId="urn:microsoft.com/office/officeart/2005/8/layout/hierarchy5"/>
    <dgm:cxn modelId="{EB55AE71-1161-48DF-AFDC-212F170D68EB}" type="presOf" srcId="{EA9CF5D7-FE39-45D9-A773-9C33AFFA1448}" destId="{DEBF7425-D514-45BB-B497-D14C8F717DFF}" srcOrd="0" destOrd="0" presId="urn:microsoft.com/office/officeart/2005/8/layout/hierarchy5"/>
    <dgm:cxn modelId="{103C1986-3A21-402A-9C16-BBE6DBB860B9}" srcId="{16EDF824-71E3-4080-9519-87D0A0CD6E5D}" destId="{EA9CF5D7-FE39-45D9-A773-9C33AFFA1448}" srcOrd="0" destOrd="0" parTransId="{201B2DA2-F089-497E-A584-D51102D2E753}" sibTransId="{2A253E7A-0A08-4A0A-8089-164ACAFA7E9B}"/>
    <dgm:cxn modelId="{7B7B9E18-B6EF-4413-BE52-3D5C3CA3DE33}" type="presOf" srcId="{63DCEDE7-8E95-44B0-96A8-F097F4CF17ED}" destId="{C99BF169-121B-46A3-A2E8-3DC5D60C139A}" srcOrd="1" destOrd="0" presId="urn:microsoft.com/office/officeart/2005/8/layout/hierarchy5"/>
    <dgm:cxn modelId="{23EF3924-40CB-4E16-B923-B28D4663D869}" srcId="{16EDF824-71E3-4080-9519-87D0A0CD6E5D}" destId="{E406F12F-2D46-42B8-BBC1-4B1958D75023}" srcOrd="1" destOrd="0" parTransId="{F9D45F65-313C-422B-903E-3B51CB6E00D2}" sibTransId="{6611F987-CF83-483B-A574-E30D5D2D3C23}"/>
    <dgm:cxn modelId="{13D9C155-79EF-4550-8BDD-EC758F7D169B}" srcId="{16EDF824-71E3-4080-9519-87D0A0CD6E5D}" destId="{6A40724F-A40E-406F-8004-682BE3421322}" srcOrd="2" destOrd="0" parTransId="{DD9EFBD3-708B-4A21-9F57-AE0E2B16BACC}" sibTransId="{1D0953B8-5D3D-4B07-B49F-24A13BECEFD7}"/>
    <dgm:cxn modelId="{54B7F4C0-54AB-4DA3-8FBF-7FBAC1742CD8}" type="presOf" srcId="{63DCEDE7-8E95-44B0-96A8-F097F4CF17ED}" destId="{5DBAF76A-502E-4474-AFFC-FCCEA4789DB5}" srcOrd="0" destOrd="0" presId="urn:microsoft.com/office/officeart/2005/8/layout/hierarchy5"/>
    <dgm:cxn modelId="{44B8D219-CA66-4AB9-832F-E7747403B45E}" type="presOf" srcId="{DD9EFBD3-708B-4A21-9F57-AE0E2B16BACC}" destId="{54FFB3BF-5E61-4B8D-B937-22E714D9ECEF}" srcOrd="1" destOrd="0" presId="urn:microsoft.com/office/officeart/2005/8/layout/hierarchy5"/>
    <dgm:cxn modelId="{E8F04DB6-A3BB-4CCE-827B-2FCB7E746AB8}" type="presOf" srcId="{9B24954B-2F8F-47D1-994B-7A919F6E5B8F}" destId="{B1D73167-0AE6-464B-8FE6-ECE0C56851C1}" srcOrd="0" destOrd="0" presId="urn:microsoft.com/office/officeart/2005/8/layout/hierarchy5"/>
    <dgm:cxn modelId="{9DB50EB7-12D7-45E4-9DD6-A241229F1687}" type="presOf" srcId="{E406F12F-2D46-42B8-BBC1-4B1958D75023}" destId="{1C31F8B7-3A11-484F-AF5E-B2BCC9F98CF2}" srcOrd="0" destOrd="0" presId="urn:microsoft.com/office/officeart/2005/8/layout/hierarchy5"/>
    <dgm:cxn modelId="{4800144A-A862-42B7-8C1E-5AECE747061F}" srcId="{ECA04416-7739-4E15-9AA1-580A519EB4E2}" destId="{16EDF824-71E3-4080-9519-87D0A0CD6E5D}" srcOrd="0" destOrd="0" parTransId="{66774584-4BB4-4B9E-ACE1-9832DF87058D}" sibTransId="{B0EAD1AB-1164-4D0C-BC00-0CD19A4C16EB}"/>
    <dgm:cxn modelId="{83C6CBEF-5756-4617-A099-8453C88B9F79}" type="presParOf" srcId="{AD07F6A2-D3A9-47CC-B888-2EA812CB52DA}" destId="{B116D8C0-4DB9-4525-A72C-A2DDF9FD8F7A}" srcOrd="0" destOrd="0" presId="urn:microsoft.com/office/officeart/2005/8/layout/hierarchy5"/>
    <dgm:cxn modelId="{C03E325E-AA2C-4507-8A9C-8570517B0CCE}" type="presParOf" srcId="{B116D8C0-4DB9-4525-A72C-A2DDF9FD8F7A}" destId="{BBD92375-7011-4AD2-846D-8D47D278A17B}" srcOrd="0" destOrd="0" presId="urn:microsoft.com/office/officeart/2005/8/layout/hierarchy5"/>
    <dgm:cxn modelId="{35F81983-A5AF-4393-8E34-83A440DEF489}" type="presParOf" srcId="{BBD92375-7011-4AD2-846D-8D47D278A17B}" destId="{C4866BBF-FD48-468E-BE9C-97B5C27E456F}" srcOrd="0" destOrd="0" presId="urn:microsoft.com/office/officeart/2005/8/layout/hierarchy5"/>
    <dgm:cxn modelId="{B7C53542-56C1-450A-AA3D-C5EFA9360E85}" type="presParOf" srcId="{C4866BBF-FD48-468E-BE9C-97B5C27E456F}" destId="{2B43AC0A-79FF-45D0-AA90-414DA371DA2D}" srcOrd="0" destOrd="0" presId="urn:microsoft.com/office/officeart/2005/8/layout/hierarchy5"/>
    <dgm:cxn modelId="{33D8DEED-3A02-4405-8245-2E263D26FB38}" type="presParOf" srcId="{C4866BBF-FD48-468E-BE9C-97B5C27E456F}" destId="{69241AE4-FB6D-470C-B568-52D727B8A2FB}" srcOrd="1" destOrd="0" presId="urn:microsoft.com/office/officeart/2005/8/layout/hierarchy5"/>
    <dgm:cxn modelId="{41072A8E-AB8D-44A3-A187-2960A097C192}" type="presParOf" srcId="{69241AE4-FB6D-470C-B568-52D727B8A2FB}" destId="{844EB7D6-0DF4-4426-AF51-5BDEE376726F}" srcOrd="0" destOrd="0" presId="urn:microsoft.com/office/officeart/2005/8/layout/hierarchy5"/>
    <dgm:cxn modelId="{F5DD47FF-559F-4F3D-A991-4ECB78FA7A6E}" type="presParOf" srcId="{844EB7D6-0DF4-4426-AF51-5BDEE376726F}" destId="{56B0EF3E-3E3E-4E7D-B303-014FB4104D7A}" srcOrd="0" destOrd="0" presId="urn:microsoft.com/office/officeart/2005/8/layout/hierarchy5"/>
    <dgm:cxn modelId="{C05A9114-55CE-48F9-9C6C-481A52F4A393}" type="presParOf" srcId="{69241AE4-FB6D-470C-B568-52D727B8A2FB}" destId="{AAA5BFAC-2528-46E9-8FC7-C861623D3726}" srcOrd="1" destOrd="0" presId="urn:microsoft.com/office/officeart/2005/8/layout/hierarchy5"/>
    <dgm:cxn modelId="{3BC89B72-8171-4B79-8CDD-06B963665648}" type="presParOf" srcId="{AAA5BFAC-2528-46E9-8FC7-C861623D3726}" destId="{DEBF7425-D514-45BB-B497-D14C8F717DFF}" srcOrd="0" destOrd="0" presId="urn:microsoft.com/office/officeart/2005/8/layout/hierarchy5"/>
    <dgm:cxn modelId="{214E2628-9AA9-4658-86BE-5372A94DD019}" type="presParOf" srcId="{AAA5BFAC-2528-46E9-8FC7-C861623D3726}" destId="{AFD9AC5B-F64C-4B8A-A3E8-EAAAA6AA0BD0}" srcOrd="1" destOrd="0" presId="urn:microsoft.com/office/officeart/2005/8/layout/hierarchy5"/>
    <dgm:cxn modelId="{F8C8E4FD-257C-474A-8C05-59CDFEC9214F}" type="presParOf" srcId="{69241AE4-FB6D-470C-B568-52D727B8A2FB}" destId="{2912B810-5EF5-4752-B9B4-FD534CE4C622}" srcOrd="2" destOrd="0" presId="urn:microsoft.com/office/officeart/2005/8/layout/hierarchy5"/>
    <dgm:cxn modelId="{CEC297C8-7678-4980-9DAE-BFE89DA99FF2}" type="presParOf" srcId="{2912B810-5EF5-4752-B9B4-FD534CE4C622}" destId="{4D002FBD-E2C3-4D70-8E79-6BE563F98719}" srcOrd="0" destOrd="0" presId="urn:microsoft.com/office/officeart/2005/8/layout/hierarchy5"/>
    <dgm:cxn modelId="{481D7801-2EA7-4625-8E6D-2D936925710C}" type="presParOf" srcId="{69241AE4-FB6D-470C-B568-52D727B8A2FB}" destId="{9C382821-18C0-4041-A971-660A995DD819}" srcOrd="3" destOrd="0" presId="urn:microsoft.com/office/officeart/2005/8/layout/hierarchy5"/>
    <dgm:cxn modelId="{835F1940-12E3-41A8-9F25-F911B2DD48CD}" type="presParOf" srcId="{9C382821-18C0-4041-A971-660A995DD819}" destId="{1C31F8B7-3A11-484F-AF5E-B2BCC9F98CF2}" srcOrd="0" destOrd="0" presId="urn:microsoft.com/office/officeart/2005/8/layout/hierarchy5"/>
    <dgm:cxn modelId="{C334BDBB-2C3A-4FCA-839C-6157C58872D5}" type="presParOf" srcId="{9C382821-18C0-4041-A971-660A995DD819}" destId="{D2B08436-FFDE-428F-AAA4-4873C6BFF425}" srcOrd="1" destOrd="0" presId="urn:microsoft.com/office/officeart/2005/8/layout/hierarchy5"/>
    <dgm:cxn modelId="{0708ADB8-2867-4DD3-9810-7107E55FA780}" type="presParOf" srcId="{69241AE4-FB6D-470C-B568-52D727B8A2FB}" destId="{356BD8CE-6A0A-4B1B-A20F-779D262CE1C6}" srcOrd="4" destOrd="0" presId="urn:microsoft.com/office/officeart/2005/8/layout/hierarchy5"/>
    <dgm:cxn modelId="{84F6DEBC-54F2-4542-A8A1-96D0865A12D2}" type="presParOf" srcId="{356BD8CE-6A0A-4B1B-A20F-779D262CE1C6}" destId="{54FFB3BF-5E61-4B8D-B937-22E714D9ECEF}" srcOrd="0" destOrd="0" presId="urn:microsoft.com/office/officeart/2005/8/layout/hierarchy5"/>
    <dgm:cxn modelId="{E8413363-C208-412D-8524-C185E35025F8}" type="presParOf" srcId="{69241AE4-FB6D-470C-B568-52D727B8A2FB}" destId="{5B6D4F34-7F40-4E77-B9FE-23E9997B0F63}" srcOrd="5" destOrd="0" presId="urn:microsoft.com/office/officeart/2005/8/layout/hierarchy5"/>
    <dgm:cxn modelId="{38B76741-EE3D-453D-A83C-704EC01C9314}" type="presParOf" srcId="{5B6D4F34-7F40-4E77-B9FE-23E9997B0F63}" destId="{B331F97A-35B0-4AB4-8A31-F9C7F3102E80}" srcOrd="0" destOrd="0" presId="urn:microsoft.com/office/officeart/2005/8/layout/hierarchy5"/>
    <dgm:cxn modelId="{AB58CA53-0FFD-4BF8-ACC6-F6504E3D8191}" type="presParOf" srcId="{5B6D4F34-7F40-4E77-B9FE-23E9997B0F63}" destId="{213A67C3-9860-4F5D-B46C-B3AD4F5F0B61}" srcOrd="1" destOrd="0" presId="urn:microsoft.com/office/officeart/2005/8/layout/hierarchy5"/>
    <dgm:cxn modelId="{18970026-38A9-42C4-B5B3-754EA189BF1E}" type="presParOf" srcId="{69241AE4-FB6D-470C-B568-52D727B8A2FB}" destId="{711F6610-BF02-4B73-AB01-4E289D5A02D9}" srcOrd="6" destOrd="0" presId="urn:microsoft.com/office/officeart/2005/8/layout/hierarchy5"/>
    <dgm:cxn modelId="{9C2FC697-1B89-4149-837B-2ABF615ABBBD}" type="presParOf" srcId="{711F6610-BF02-4B73-AB01-4E289D5A02D9}" destId="{5B6ED0A9-D812-49D8-AF16-FE96919D2172}" srcOrd="0" destOrd="0" presId="urn:microsoft.com/office/officeart/2005/8/layout/hierarchy5"/>
    <dgm:cxn modelId="{41BBC495-D619-4858-B843-9B0C5D82A7A8}" type="presParOf" srcId="{69241AE4-FB6D-470C-B568-52D727B8A2FB}" destId="{A06D4A59-451F-487B-A98B-6DFCA7E9EA17}" srcOrd="7" destOrd="0" presId="urn:microsoft.com/office/officeart/2005/8/layout/hierarchy5"/>
    <dgm:cxn modelId="{F3462D33-B5E8-497A-AC0E-6E9FEFB6F89B}" type="presParOf" srcId="{A06D4A59-451F-487B-A98B-6DFCA7E9EA17}" destId="{9C87004D-A4DB-43F4-AE4F-1147DDF5C8E1}" srcOrd="0" destOrd="0" presId="urn:microsoft.com/office/officeart/2005/8/layout/hierarchy5"/>
    <dgm:cxn modelId="{8A64119C-AD0E-4AE7-B331-436456212697}" type="presParOf" srcId="{A06D4A59-451F-487B-A98B-6DFCA7E9EA17}" destId="{78E40C31-BDA5-46DE-9C0B-E5F920C1C3B3}" srcOrd="1" destOrd="0" presId="urn:microsoft.com/office/officeart/2005/8/layout/hierarchy5"/>
    <dgm:cxn modelId="{09832B64-6FC5-4795-9180-C7A15DE49CD3}" type="presParOf" srcId="{69241AE4-FB6D-470C-B568-52D727B8A2FB}" destId="{5DBAF76A-502E-4474-AFFC-FCCEA4789DB5}" srcOrd="8" destOrd="0" presId="urn:microsoft.com/office/officeart/2005/8/layout/hierarchy5"/>
    <dgm:cxn modelId="{F454BB28-14F0-4508-AE2B-38FAE018328B}" type="presParOf" srcId="{5DBAF76A-502E-4474-AFFC-FCCEA4789DB5}" destId="{C99BF169-121B-46A3-A2E8-3DC5D60C139A}" srcOrd="0" destOrd="0" presId="urn:microsoft.com/office/officeart/2005/8/layout/hierarchy5"/>
    <dgm:cxn modelId="{86F79928-6045-4870-8E0C-4CE995312393}" type="presParOf" srcId="{69241AE4-FB6D-470C-B568-52D727B8A2FB}" destId="{B22163BF-9CAD-4D9E-B14E-064747B1AD39}" srcOrd="9" destOrd="0" presId="urn:microsoft.com/office/officeart/2005/8/layout/hierarchy5"/>
    <dgm:cxn modelId="{3AEA8177-C837-4126-B55E-A56CBE375729}" type="presParOf" srcId="{B22163BF-9CAD-4D9E-B14E-064747B1AD39}" destId="{B1D73167-0AE6-464B-8FE6-ECE0C56851C1}" srcOrd="0" destOrd="0" presId="urn:microsoft.com/office/officeart/2005/8/layout/hierarchy5"/>
    <dgm:cxn modelId="{2305DD59-1AA4-41D8-A246-29BEC4A19774}" type="presParOf" srcId="{B22163BF-9CAD-4D9E-B14E-064747B1AD39}" destId="{E2D82CF8-19D7-4392-961A-CA263C00ED19}" srcOrd="1" destOrd="0" presId="urn:microsoft.com/office/officeart/2005/8/layout/hierarchy5"/>
    <dgm:cxn modelId="{E97DDAAB-269D-48CC-9094-75D6031375CE}" type="presParOf" srcId="{AD07F6A2-D3A9-47CC-B888-2EA812CB52DA}" destId="{93D11B7D-BA69-4968-8050-6E6821BAEE1F}"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3880C3-602D-4D3A-9F3C-DC7528B5748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9B71E704-C7FE-440B-B041-FEB3AFEB890F}">
      <dgm:prSet/>
      <dgm:spPr/>
      <dgm:t>
        <a:bodyPr/>
        <a:lstStyle/>
        <a:p>
          <a:pPr rtl="0"/>
          <a:r>
            <a:rPr lang="en-US" b="1" dirty="0">
              <a:solidFill>
                <a:schemeClr val="tx1"/>
              </a:solidFill>
            </a:rPr>
            <a:t>Textbook</a:t>
          </a:r>
          <a:endParaRPr lang="zh-CN" dirty="0">
            <a:solidFill>
              <a:schemeClr val="tx1"/>
            </a:solidFill>
          </a:endParaRPr>
        </a:p>
      </dgm:t>
    </dgm:pt>
    <dgm:pt modelId="{98776A6D-E6BD-4B86-A84B-FC90B920D086}" type="parTrans" cxnId="{9C4D90B2-0278-4B3E-A340-2617F6C31B46}">
      <dgm:prSet/>
      <dgm:spPr/>
      <dgm:t>
        <a:bodyPr/>
        <a:lstStyle/>
        <a:p>
          <a:endParaRPr lang="zh-CN" altLang="en-US"/>
        </a:p>
      </dgm:t>
    </dgm:pt>
    <dgm:pt modelId="{75E97D36-1CB1-4EC9-A19E-F62560638AA8}" type="sibTrans" cxnId="{9C4D90B2-0278-4B3E-A340-2617F6C31B46}">
      <dgm:prSet/>
      <dgm:spPr/>
      <dgm:t>
        <a:bodyPr/>
        <a:lstStyle/>
        <a:p>
          <a:endParaRPr lang="zh-CN" altLang="en-US"/>
        </a:p>
      </dgm:t>
    </dgm:pt>
    <dgm:pt modelId="{37561BDA-97CC-480B-BA87-6BF6CE6E9F36}">
      <dgm:prSet custT="1">
        <dgm:style>
          <a:lnRef idx="2">
            <a:schemeClr val="accent5"/>
          </a:lnRef>
          <a:fillRef idx="1">
            <a:schemeClr val="lt1"/>
          </a:fillRef>
          <a:effectRef idx="0">
            <a:schemeClr val="accent5"/>
          </a:effectRef>
          <a:fontRef idx="minor">
            <a:schemeClr val="dk1"/>
          </a:fontRef>
        </dgm:style>
      </dgm:prSet>
      <dgm:spPr/>
      <dgm:t>
        <a:bodyPr/>
        <a:lstStyle/>
        <a:p>
          <a:pPr rtl="0"/>
          <a:r>
            <a:rPr lang="zh-CN" altLang="en-US" sz="2800" dirty="0">
              <a:solidFill>
                <a:srgbClr val="002060"/>
              </a:solidFill>
            </a:rPr>
            <a:t>唐培和  徐奕奕 编著，</a:t>
          </a:r>
          <a:r>
            <a:rPr lang="en-US" altLang="en-US" sz="2800" dirty="0">
              <a:solidFill>
                <a:srgbClr val="002060"/>
              </a:solidFill>
            </a:rPr>
            <a:t>《</a:t>
          </a:r>
          <a:r>
            <a:rPr lang="zh-CN" altLang="en-US" sz="2800" dirty="0">
              <a:solidFill>
                <a:srgbClr val="002060"/>
              </a:solidFill>
            </a:rPr>
            <a:t>计算思维</a:t>
          </a:r>
          <a:r>
            <a:rPr lang="en-US" altLang="zh-CN" sz="2800" dirty="0">
              <a:solidFill>
                <a:srgbClr val="002060"/>
              </a:solidFill>
            </a:rPr>
            <a:t>---</a:t>
          </a:r>
          <a:r>
            <a:rPr lang="zh-CN" altLang="en-US" sz="2800" dirty="0">
              <a:solidFill>
                <a:srgbClr val="002060"/>
              </a:solidFill>
            </a:rPr>
            <a:t>计算科学导论</a:t>
          </a:r>
          <a:r>
            <a:rPr lang="en-US" altLang="en-US" sz="2800" dirty="0">
              <a:solidFill>
                <a:srgbClr val="002060"/>
              </a:solidFill>
            </a:rPr>
            <a:t>》</a:t>
          </a:r>
          <a:r>
            <a:rPr lang="zh-CN" altLang="en-US" sz="2800" dirty="0">
              <a:solidFill>
                <a:srgbClr val="002060"/>
              </a:solidFill>
            </a:rPr>
            <a:t>，电子工业出版社，</a:t>
          </a:r>
          <a:r>
            <a:rPr lang="en-US" altLang="en-US" sz="2800" dirty="0">
              <a:solidFill>
                <a:srgbClr val="002060"/>
              </a:solidFill>
            </a:rPr>
            <a:t>2015.4</a:t>
          </a:r>
          <a:endParaRPr lang="zh-CN" altLang="en-US" sz="2800" dirty="0">
            <a:solidFill>
              <a:srgbClr val="002060"/>
            </a:solidFill>
          </a:endParaRPr>
        </a:p>
      </dgm:t>
    </dgm:pt>
    <dgm:pt modelId="{D0B8557B-0817-4B3E-B0F1-021865BFF0E7}" type="parTrans" cxnId="{1A3E9343-3E82-4A4E-BAF8-D08111C41D62}">
      <dgm:prSet/>
      <dgm:spPr/>
      <dgm:t>
        <a:bodyPr/>
        <a:lstStyle/>
        <a:p>
          <a:endParaRPr lang="zh-CN" altLang="en-US"/>
        </a:p>
      </dgm:t>
    </dgm:pt>
    <dgm:pt modelId="{D2D61ED0-D546-4496-A365-5142605218C7}" type="sibTrans" cxnId="{1A3E9343-3E82-4A4E-BAF8-D08111C41D62}">
      <dgm:prSet/>
      <dgm:spPr/>
      <dgm:t>
        <a:bodyPr/>
        <a:lstStyle/>
        <a:p>
          <a:endParaRPr lang="zh-CN" altLang="en-US"/>
        </a:p>
      </dgm:t>
    </dgm:pt>
    <dgm:pt modelId="{CEACF5E7-88B1-4B5B-8D52-00935B1651BA}">
      <dgm:prSet/>
      <dgm:spPr/>
      <dgm:t>
        <a:bodyPr/>
        <a:lstStyle/>
        <a:p>
          <a:pPr rtl="0"/>
          <a:r>
            <a:rPr lang="en-US" altLang="zh-CN" b="1" dirty="0">
              <a:solidFill>
                <a:schemeClr val="tx1"/>
              </a:solidFill>
              <a:latin typeface="Calibri" pitchFamily="34" charset="0"/>
            </a:rPr>
            <a:t>Reading materials</a:t>
          </a:r>
          <a:endParaRPr lang="zh-CN" b="1" dirty="0">
            <a:solidFill>
              <a:schemeClr val="tx1"/>
            </a:solidFill>
          </a:endParaRPr>
        </a:p>
      </dgm:t>
    </dgm:pt>
    <dgm:pt modelId="{5CF9D1DB-E246-4C18-BF86-B464ADD9EDE2}" type="parTrans" cxnId="{4DE35436-D419-484B-A928-391470B09F8D}">
      <dgm:prSet/>
      <dgm:spPr/>
      <dgm:t>
        <a:bodyPr/>
        <a:lstStyle/>
        <a:p>
          <a:endParaRPr lang="zh-CN" altLang="en-US"/>
        </a:p>
      </dgm:t>
    </dgm:pt>
    <dgm:pt modelId="{DB97B239-29CA-4892-AFC0-721257CAA8BF}" type="sibTrans" cxnId="{4DE35436-D419-484B-A928-391470B09F8D}">
      <dgm:prSet/>
      <dgm:spPr/>
      <dgm:t>
        <a:bodyPr/>
        <a:lstStyle/>
        <a:p>
          <a:endParaRPr lang="zh-CN" altLang="en-US"/>
        </a:p>
      </dgm:t>
    </dgm:pt>
    <dgm:pt modelId="{D1CA7503-27C3-4A0C-A673-EF09F6C0956C}">
      <dgm:prSet custT="1">
        <dgm:style>
          <a:lnRef idx="2">
            <a:schemeClr val="accent5"/>
          </a:lnRef>
          <a:fillRef idx="1">
            <a:schemeClr val="lt1"/>
          </a:fillRef>
          <a:effectRef idx="0">
            <a:schemeClr val="accent5"/>
          </a:effectRef>
          <a:fontRef idx="minor">
            <a:schemeClr val="dk1"/>
          </a:fontRef>
        </dgm:style>
      </dgm:prSet>
      <dgm:spPr/>
      <dgm:t>
        <a:bodyPr/>
        <a:lstStyle/>
        <a:p>
          <a:pPr rtl="0"/>
          <a:r>
            <a:rPr lang="zh-CN" altLang="en-US" sz="2800" dirty="0">
              <a:solidFill>
                <a:srgbClr val="002060"/>
              </a:solidFill>
            </a:rPr>
            <a:t>黄志坚，</a:t>
          </a:r>
          <a:r>
            <a:rPr lang="en-US" altLang="en-US" sz="2800" dirty="0">
              <a:solidFill>
                <a:srgbClr val="002060"/>
              </a:solidFill>
            </a:rPr>
            <a:t>《</a:t>
          </a:r>
          <a:r>
            <a:rPr lang="zh-CN" altLang="en-US" sz="2800" dirty="0">
              <a:solidFill>
                <a:srgbClr val="002060"/>
              </a:solidFill>
            </a:rPr>
            <a:t>工程系统概论：系统论在工程技术中的应用</a:t>
          </a:r>
          <a:r>
            <a:rPr lang="en-US" altLang="en-US" sz="2800" dirty="0">
              <a:solidFill>
                <a:srgbClr val="002060"/>
              </a:solidFill>
            </a:rPr>
            <a:t>》</a:t>
          </a:r>
          <a:r>
            <a:rPr lang="zh-CN" altLang="en-US" sz="2800" dirty="0">
              <a:solidFill>
                <a:srgbClr val="002060"/>
              </a:solidFill>
            </a:rPr>
            <a:t>，北京大学出版社，</a:t>
          </a:r>
          <a:r>
            <a:rPr lang="en-US" altLang="en-US" sz="2800" dirty="0">
              <a:solidFill>
                <a:srgbClr val="002060"/>
              </a:solidFill>
            </a:rPr>
            <a:t>2010.6</a:t>
          </a:r>
          <a:endParaRPr lang="zh-CN" sz="2800" b="1" dirty="0"/>
        </a:p>
      </dgm:t>
    </dgm:pt>
    <dgm:pt modelId="{41849844-2F0E-4E57-BC72-D2ABC1E98AAA}" type="parTrans" cxnId="{FC850E1C-D679-49CE-B79F-C4962793E3E8}">
      <dgm:prSet/>
      <dgm:spPr/>
      <dgm:t>
        <a:bodyPr/>
        <a:lstStyle/>
        <a:p>
          <a:endParaRPr lang="zh-CN" altLang="en-US"/>
        </a:p>
      </dgm:t>
    </dgm:pt>
    <dgm:pt modelId="{3BD71CD8-294D-42BB-B757-38BAB88F2D5F}" type="sibTrans" cxnId="{FC850E1C-D679-49CE-B79F-C4962793E3E8}">
      <dgm:prSet/>
      <dgm:spPr/>
      <dgm:t>
        <a:bodyPr/>
        <a:lstStyle/>
        <a:p>
          <a:endParaRPr lang="zh-CN" altLang="en-US"/>
        </a:p>
      </dgm:t>
    </dgm:pt>
    <dgm:pt modelId="{EF34F195-F069-4668-9610-1B223DAABA24}">
      <dgm:prSet custT="1">
        <dgm:style>
          <a:lnRef idx="2">
            <a:schemeClr val="accent5"/>
          </a:lnRef>
          <a:fillRef idx="1">
            <a:schemeClr val="lt1"/>
          </a:fillRef>
          <a:effectRef idx="0">
            <a:schemeClr val="accent5"/>
          </a:effectRef>
          <a:fontRef idx="minor">
            <a:schemeClr val="dk1"/>
          </a:fontRef>
        </dgm:style>
      </dgm:prSet>
      <dgm:spPr/>
      <dgm:t>
        <a:bodyPr/>
        <a:lstStyle/>
        <a:p>
          <a:pPr rtl="0"/>
          <a:r>
            <a:rPr lang="zh-CN" altLang="en-US" sz="2800" dirty="0">
              <a:solidFill>
                <a:srgbClr val="002060"/>
              </a:solidFill>
            </a:rPr>
            <a:t>周德群，系统工程概论</a:t>
          </a:r>
          <a:r>
            <a:rPr lang="en-US" altLang="zh-CN" sz="2800" dirty="0">
              <a:solidFill>
                <a:srgbClr val="002060"/>
              </a:solidFill>
            </a:rPr>
            <a:t>(</a:t>
          </a:r>
          <a:r>
            <a:rPr lang="zh-CN" altLang="en-US" sz="2800" dirty="0">
              <a:solidFill>
                <a:srgbClr val="002060"/>
              </a:solidFill>
            </a:rPr>
            <a:t>第二版</a:t>
          </a:r>
          <a:r>
            <a:rPr lang="en-US" altLang="zh-CN" sz="2800" dirty="0">
              <a:solidFill>
                <a:srgbClr val="002060"/>
              </a:solidFill>
            </a:rPr>
            <a:t>)</a:t>
          </a:r>
          <a:r>
            <a:rPr lang="zh-CN" altLang="en-US" sz="2800" dirty="0">
              <a:solidFill>
                <a:srgbClr val="002060"/>
              </a:solidFill>
            </a:rPr>
            <a:t>，科学出版社，</a:t>
          </a:r>
          <a:r>
            <a:rPr lang="en-US" altLang="zh-CN" sz="2800" dirty="0">
              <a:solidFill>
                <a:srgbClr val="002060"/>
              </a:solidFill>
            </a:rPr>
            <a:t>2010.8</a:t>
          </a:r>
          <a:endParaRPr lang="zh-CN" sz="2800" b="1" dirty="0"/>
        </a:p>
      </dgm:t>
    </dgm:pt>
    <dgm:pt modelId="{910C2D4F-F9AE-4C1F-94DD-DE86AC9DC7CD}" type="parTrans" cxnId="{AFDE2FAF-9978-421E-B29E-CE88C6207456}">
      <dgm:prSet/>
      <dgm:spPr/>
      <dgm:t>
        <a:bodyPr/>
        <a:lstStyle/>
        <a:p>
          <a:endParaRPr lang="zh-CN" altLang="en-US"/>
        </a:p>
      </dgm:t>
    </dgm:pt>
    <dgm:pt modelId="{DA77F7D5-3DA6-49E1-997B-3936E9B78AC5}" type="sibTrans" cxnId="{AFDE2FAF-9978-421E-B29E-CE88C6207456}">
      <dgm:prSet/>
      <dgm:spPr/>
      <dgm:t>
        <a:bodyPr/>
        <a:lstStyle/>
        <a:p>
          <a:endParaRPr lang="zh-CN" altLang="en-US"/>
        </a:p>
      </dgm:t>
    </dgm:pt>
    <dgm:pt modelId="{6D90BF3E-DB9D-4E07-8A8D-5B0C5C10E53C}" type="pres">
      <dgm:prSet presAssocID="{BA3880C3-602D-4D3A-9F3C-DC7528B57487}" presName="linearFlow" presStyleCnt="0">
        <dgm:presLayoutVars>
          <dgm:dir/>
          <dgm:animLvl val="lvl"/>
          <dgm:resizeHandles val="exact"/>
        </dgm:presLayoutVars>
      </dgm:prSet>
      <dgm:spPr/>
      <dgm:t>
        <a:bodyPr/>
        <a:lstStyle/>
        <a:p>
          <a:endParaRPr lang="zh-CN" altLang="en-US"/>
        </a:p>
      </dgm:t>
    </dgm:pt>
    <dgm:pt modelId="{3320BF1C-8C5B-4E6D-A835-C5A21A90B4BD}" type="pres">
      <dgm:prSet presAssocID="{9B71E704-C7FE-440B-B041-FEB3AFEB890F}" presName="composite" presStyleCnt="0"/>
      <dgm:spPr/>
    </dgm:pt>
    <dgm:pt modelId="{D9B2DCF9-D939-4E94-9275-68501514AFAF}" type="pres">
      <dgm:prSet presAssocID="{9B71E704-C7FE-440B-B041-FEB3AFEB890F}" presName="parentText" presStyleLbl="alignNode1" presStyleIdx="0" presStyleCnt="2">
        <dgm:presLayoutVars>
          <dgm:chMax val="1"/>
          <dgm:bulletEnabled val="1"/>
        </dgm:presLayoutVars>
      </dgm:prSet>
      <dgm:spPr/>
      <dgm:t>
        <a:bodyPr/>
        <a:lstStyle/>
        <a:p>
          <a:endParaRPr lang="zh-CN" altLang="en-US"/>
        </a:p>
      </dgm:t>
    </dgm:pt>
    <dgm:pt modelId="{EF65E4CF-8F69-4983-B931-874654C78816}" type="pres">
      <dgm:prSet presAssocID="{9B71E704-C7FE-440B-B041-FEB3AFEB890F}" presName="descendantText" presStyleLbl="alignAcc1" presStyleIdx="0" presStyleCnt="2" custScaleY="124250">
        <dgm:presLayoutVars>
          <dgm:bulletEnabled val="1"/>
        </dgm:presLayoutVars>
      </dgm:prSet>
      <dgm:spPr/>
      <dgm:t>
        <a:bodyPr/>
        <a:lstStyle/>
        <a:p>
          <a:endParaRPr lang="zh-CN" altLang="en-US"/>
        </a:p>
      </dgm:t>
    </dgm:pt>
    <dgm:pt modelId="{5BB049AA-453D-42C0-9EF9-07AA3EC6A435}" type="pres">
      <dgm:prSet presAssocID="{75E97D36-1CB1-4EC9-A19E-F62560638AA8}" presName="sp" presStyleCnt="0"/>
      <dgm:spPr/>
    </dgm:pt>
    <dgm:pt modelId="{1CD633B8-7047-4C13-86A8-35314F87DD9D}" type="pres">
      <dgm:prSet presAssocID="{CEACF5E7-88B1-4B5B-8D52-00935B1651BA}" presName="composite" presStyleCnt="0"/>
      <dgm:spPr/>
    </dgm:pt>
    <dgm:pt modelId="{6395BF22-719A-46AB-9924-1EFCA0F0EDF2}" type="pres">
      <dgm:prSet presAssocID="{CEACF5E7-88B1-4B5B-8D52-00935B1651BA}" presName="parentText" presStyleLbl="alignNode1" presStyleIdx="1" presStyleCnt="2">
        <dgm:presLayoutVars>
          <dgm:chMax val="1"/>
          <dgm:bulletEnabled val="1"/>
        </dgm:presLayoutVars>
      </dgm:prSet>
      <dgm:spPr/>
      <dgm:t>
        <a:bodyPr/>
        <a:lstStyle/>
        <a:p>
          <a:endParaRPr lang="zh-CN" altLang="en-US"/>
        </a:p>
      </dgm:t>
    </dgm:pt>
    <dgm:pt modelId="{F57BED16-C689-4C8A-92A3-393C2910F5F5}" type="pres">
      <dgm:prSet presAssocID="{CEACF5E7-88B1-4B5B-8D52-00935B1651BA}" presName="descendantText" presStyleLbl="alignAcc1" presStyleIdx="1" presStyleCnt="2" custScaleY="129201" custLinFactNeighborX="155" custLinFactNeighborY="14781">
        <dgm:presLayoutVars>
          <dgm:bulletEnabled val="1"/>
        </dgm:presLayoutVars>
      </dgm:prSet>
      <dgm:spPr/>
      <dgm:t>
        <a:bodyPr/>
        <a:lstStyle/>
        <a:p>
          <a:endParaRPr lang="zh-CN" altLang="en-US"/>
        </a:p>
      </dgm:t>
    </dgm:pt>
  </dgm:ptLst>
  <dgm:cxnLst>
    <dgm:cxn modelId="{FC850E1C-D679-49CE-B79F-C4962793E3E8}" srcId="{CEACF5E7-88B1-4B5B-8D52-00935B1651BA}" destId="{D1CA7503-27C3-4A0C-A673-EF09F6C0956C}" srcOrd="0" destOrd="0" parTransId="{41849844-2F0E-4E57-BC72-D2ABC1E98AAA}" sibTransId="{3BD71CD8-294D-42BB-B757-38BAB88F2D5F}"/>
    <dgm:cxn modelId="{AFDE2FAF-9978-421E-B29E-CE88C6207456}" srcId="{CEACF5E7-88B1-4B5B-8D52-00935B1651BA}" destId="{EF34F195-F069-4668-9610-1B223DAABA24}" srcOrd="1" destOrd="0" parTransId="{910C2D4F-F9AE-4C1F-94DD-DE86AC9DC7CD}" sibTransId="{DA77F7D5-3DA6-49E1-997B-3936E9B78AC5}"/>
    <dgm:cxn modelId="{4DE35436-D419-484B-A928-391470B09F8D}" srcId="{BA3880C3-602D-4D3A-9F3C-DC7528B57487}" destId="{CEACF5E7-88B1-4B5B-8D52-00935B1651BA}" srcOrd="1" destOrd="0" parTransId="{5CF9D1DB-E246-4C18-BF86-B464ADD9EDE2}" sibTransId="{DB97B239-29CA-4892-AFC0-721257CAA8BF}"/>
    <dgm:cxn modelId="{9C4D90B2-0278-4B3E-A340-2617F6C31B46}" srcId="{BA3880C3-602D-4D3A-9F3C-DC7528B57487}" destId="{9B71E704-C7FE-440B-B041-FEB3AFEB890F}" srcOrd="0" destOrd="0" parTransId="{98776A6D-E6BD-4B86-A84B-FC90B920D086}" sibTransId="{75E97D36-1CB1-4EC9-A19E-F62560638AA8}"/>
    <dgm:cxn modelId="{1A3E9343-3E82-4A4E-BAF8-D08111C41D62}" srcId="{9B71E704-C7FE-440B-B041-FEB3AFEB890F}" destId="{37561BDA-97CC-480B-BA87-6BF6CE6E9F36}" srcOrd="0" destOrd="0" parTransId="{D0B8557B-0817-4B3E-B0F1-021865BFF0E7}" sibTransId="{D2D61ED0-D546-4496-A365-5142605218C7}"/>
    <dgm:cxn modelId="{B98EA7B4-A7C1-425D-A4AE-4DD9710A9E72}" type="presOf" srcId="{CEACF5E7-88B1-4B5B-8D52-00935B1651BA}" destId="{6395BF22-719A-46AB-9924-1EFCA0F0EDF2}" srcOrd="0" destOrd="0" presId="urn:microsoft.com/office/officeart/2005/8/layout/chevron2"/>
    <dgm:cxn modelId="{A61F8D6B-3040-4EBF-A900-30D33A31FF8C}" type="presOf" srcId="{37561BDA-97CC-480B-BA87-6BF6CE6E9F36}" destId="{EF65E4CF-8F69-4983-B931-874654C78816}" srcOrd="0" destOrd="0" presId="urn:microsoft.com/office/officeart/2005/8/layout/chevron2"/>
    <dgm:cxn modelId="{DE3530EA-B042-417F-8430-D0A1E4A58112}" type="presOf" srcId="{BA3880C3-602D-4D3A-9F3C-DC7528B57487}" destId="{6D90BF3E-DB9D-4E07-8A8D-5B0C5C10E53C}" srcOrd="0" destOrd="0" presId="urn:microsoft.com/office/officeart/2005/8/layout/chevron2"/>
    <dgm:cxn modelId="{A1DC5B8B-167B-481D-82A6-47729D4FFED0}" type="presOf" srcId="{D1CA7503-27C3-4A0C-A673-EF09F6C0956C}" destId="{F57BED16-C689-4C8A-92A3-393C2910F5F5}" srcOrd="0" destOrd="0" presId="urn:microsoft.com/office/officeart/2005/8/layout/chevron2"/>
    <dgm:cxn modelId="{86B12EC3-D3FF-4BD0-B444-5A10BB8D3C4F}" type="presOf" srcId="{EF34F195-F069-4668-9610-1B223DAABA24}" destId="{F57BED16-C689-4C8A-92A3-393C2910F5F5}" srcOrd="0" destOrd="1" presId="urn:microsoft.com/office/officeart/2005/8/layout/chevron2"/>
    <dgm:cxn modelId="{2F80E170-6424-4833-A1EF-04B9CD682E96}" type="presOf" srcId="{9B71E704-C7FE-440B-B041-FEB3AFEB890F}" destId="{D9B2DCF9-D939-4E94-9275-68501514AFAF}" srcOrd="0" destOrd="0" presId="urn:microsoft.com/office/officeart/2005/8/layout/chevron2"/>
    <dgm:cxn modelId="{38361E24-4D4A-4883-B312-EAECEB322FE8}" type="presParOf" srcId="{6D90BF3E-DB9D-4E07-8A8D-5B0C5C10E53C}" destId="{3320BF1C-8C5B-4E6D-A835-C5A21A90B4BD}" srcOrd="0" destOrd="0" presId="urn:microsoft.com/office/officeart/2005/8/layout/chevron2"/>
    <dgm:cxn modelId="{BD4B4F89-35EE-47D9-B2E8-DEA67C13A0C3}" type="presParOf" srcId="{3320BF1C-8C5B-4E6D-A835-C5A21A90B4BD}" destId="{D9B2DCF9-D939-4E94-9275-68501514AFAF}" srcOrd="0" destOrd="0" presId="urn:microsoft.com/office/officeart/2005/8/layout/chevron2"/>
    <dgm:cxn modelId="{DC7FD233-C76C-442B-ACC7-635B063F288D}" type="presParOf" srcId="{3320BF1C-8C5B-4E6D-A835-C5A21A90B4BD}" destId="{EF65E4CF-8F69-4983-B931-874654C78816}" srcOrd="1" destOrd="0" presId="urn:microsoft.com/office/officeart/2005/8/layout/chevron2"/>
    <dgm:cxn modelId="{224CAD8F-9139-4A5F-8499-1D470584AF9A}" type="presParOf" srcId="{6D90BF3E-DB9D-4E07-8A8D-5B0C5C10E53C}" destId="{5BB049AA-453D-42C0-9EF9-07AA3EC6A435}" srcOrd="1" destOrd="0" presId="urn:microsoft.com/office/officeart/2005/8/layout/chevron2"/>
    <dgm:cxn modelId="{FC3B7861-226C-4DCC-B916-91AFD01D938A}" type="presParOf" srcId="{6D90BF3E-DB9D-4E07-8A8D-5B0C5C10E53C}" destId="{1CD633B8-7047-4C13-86A8-35314F87DD9D}" srcOrd="2" destOrd="0" presId="urn:microsoft.com/office/officeart/2005/8/layout/chevron2"/>
    <dgm:cxn modelId="{CD235BA3-F39B-4352-82E5-99E6A103C3E1}" type="presParOf" srcId="{1CD633B8-7047-4C13-86A8-35314F87DD9D}" destId="{6395BF22-719A-46AB-9924-1EFCA0F0EDF2}" srcOrd="0" destOrd="0" presId="urn:microsoft.com/office/officeart/2005/8/layout/chevron2"/>
    <dgm:cxn modelId="{1413752D-73E1-451D-AF5E-C6839CC10BBF}" type="presParOf" srcId="{1CD633B8-7047-4C13-86A8-35314F87DD9D}" destId="{F57BED16-C689-4C8A-92A3-393C2910F5F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F5EAC1-8BC2-4946-A690-370D3F82C73E}" type="doc">
      <dgm:prSet loTypeId="urn:microsoft.com/office/officeart/2005/8/layout/hList1" loCatId="list" qsTypeId="urn:microsoft.com/office/officeart/2005/8/quickstyle/simple2" qsCatId="simple" csTypeId="urn:microsoft.com/office/officeart/2005/8/colors/accent0_3" csCatId="mainScheme" phldr="1"/>
      <dgm:spPr/>
      <dgm:t>
        <a:bodyPr/>
        <a:lstStyle/>
        <a:p>
          <a:endParaRPr lang="zh-CN" altLang="en-US"/>
        </a:p>
      </dgm:t>
    </dgm:pt>
    <dgm:pt modelId="{A2B7DEB5-2786-42D5-B303-02E41BEEABA2}">
      <dgm:prSet/>
      <dgm:spPr/>
      <dgm:t>
        <a:bodyPr/>
        <a:lstStyle/>
        <a:p>
          <a:pPr rtl="0"/>
          <a:r>
            <a:rPr lang="zh-CN" altLang="en-US" b="0" dirty="0">
              <a:solidFill>
                <a:schemeClr val="bg1"/>
              </a:solidFill>
            </a:rPr>
            <a:t>信息科学</a:t>
          </a:r>
          <a:endParaRPr lang="en-US" b="0" dirty="0">
            <a:solidFill>
              <a:schemeClr val="bg1"/>
            </a:solidFill>
          </a:endParaRPr>
        </a:p>
      </dgm:t>
    </dgm:pt>
    <dgm:pt modelId="{AD4A6256-D173-49C3-B2E0-A220792EB91B}" type="parTrans" cxnId="{99A9F96D-45A3-4508-81B4-0F894F1ACDA3}">
      <dgm:prSet/>
      <dgm:spPr/>
      <dgm:t>
        <a:bodyPr/>
        <a:lstStyle/>
        <a:p>
          <a:endParaRPr lang="zh-CN" altLang="en-US"/>
        </a:p>
      </dgm:t>
    </dgm:pt>
    <dgm:pt modelId="{4F67B490-D7A3-4A6F-9C97-608374BF6E69}" type="sibTrans" cxnId="{99A9F96D-45A3-4508-81B4-0F894F1ACDA3}">
      <dgm:prSet/>
      <dgm:spPr/>
      <dgm:t>
        <a:bodyPr/>
        <a:lstStyle/>
        <a:p>
          <a:endParaRPr lang="zh-CN" altLang="en-US"/>
        </a:p>
      </dgm:t>
    </dgm:pt>
    <dgm:pt modelId="{361149FA-6021-4AA9-AEDD-FB3CC7F6EFF0}">
      <dgm:prSet/>
      <dgm:spPr/>
      <dgm:t>
        <a:bodyPr/>
        <a:lstStyle/>
        <a:p>
          <a:pPr rtl="0"/>
          <a:r>
            <a:rPr lang="en-US" altLang="zh-CN" dirty="0"/>
            <a:t> </a:t>
          </a:r>
          <a:r>
            <a:rPr lang="zh-CN" altLang="en-US" dirty="0"/>
            <a:t>信息概念</a:t>
          </a:r>
          <a:endParaRPr lang="en-US" dirty="0"/>
        </a:p>
      </dgm:t>
    </dgm:pt>
    <dgm:pt modelId="{F20AADB6-1C53-4427-AD6F-5B3C3D6C8BCE}" type="parTrans" cxnId="{425F5BCB-82ED-4ECD-BDEF-2B2496B419E5}">
      <dgm:prSet/>
      <dgm:spPr/>
      <dgm:t>
        <a:bodyPr/>
        <a:lstStyle/>
        <a:p>
          <a:endParaRPr lang="zh-CN" altLang="en-US"/>
        </a:p>
      </dgm:t>
    </dgm:pt>
    <dgm:pt modelId="{E88390E1-1CEC-45EE-8B7E-32DFDF0D83C7}" type="sibTrans" cxnId="{425F5BCB-82ED-4ECD-BDEF-2B2496B419E5}">
      <dgm:prSet/>
      <dgm:spPr/>
      <dgm:t>
        <a:bodyPr/>
        <a:lstStyle/>
        <a:p>
          <a:endParaRPr lang="zh-CN" altLang="en-US"/>
        </a:p>
      </dgm:t>
    </dgm:pt>
    <dgm:pt modelId="{5408CF28-F7FE-4280-846D-ED18F5D4C78C}">
      <dgm:prSet/>
      <dgm:spPr/>
      <dgm:t>
        <a:bodyPr/>
        <a:lstStyle/>
        <a:p>
          <a:pPr rtl="0"/>
          <a:r>
            <a:rPr lang="en-US" dirty="0"/>
            <a:t> </a:t>
          </a:r>
          <a:r>
            <a:rPr lang="zh-CN" altLang="en-US" dirty="0"/>
            <a:t>信息论</a:t>
          </a:r>
          <a:endParaRPr lang="en-US" dirty="0"/>
        </a:p>
      </dgm:t>
    </dgm:pt>
    <dgm:pt modelId="{82BED262-AC04-4C99-A542-C3D094EA3261}" type="parTrans" cxnId="{80CEC285-8681-4AB1-89E7-ADC9EF872A35}">
      <dgm:prSet/>
      <dgm:spPr/>
      <dgm:t>
        <a:bodyPr/>
        <a:lstStyle/>
        <a:p>
          <a:endParaRPr lang="zh-CN" altLang="en-US"/>
        </a:p>
      </dgm:t>
    </dgm:pt>
    <dgm:pt modelId="{1AE6049D-610F-42EC-AB97-0A93A8F80952}" type="sibTrans" cxnId="{80CEC285-8681-4AB1-89E7-ADC9EF872A35}">
      <dgm:prSet/>
      <dgm:spPr/>
      <dgm:t>
        <a:bodyPr/>
        <a:lstStyle/>
        <a:p>
          <a:endParaRPr lang="zh-CN" altLang="en-US"/>
        </a:p>
      </dgm:t>
    </dgm:pt>
    <dgm:pt modelId="{69B67E5F-F63D-4E1A-B21F-EEE675310A39}">
      <dgm:prSet/>
      <dgm:spPr/>
      <dgm:t>
        <a:bodyPr/>
        <a:lstStyle/>
        <a:p>
          <a:pPr rtl="0"/>
          <a:r>
            <a:rPr lang="en-US" altLang="zh-CN" dirty="0"/>
            <a:t> </a:t>
          </a:r>
          <a:r>
            <a:rPr lang="zh-CN" altLang="en-US" dirty="0"/>
            <a:t>信息技术</a:t>
          </a:r>
          <a:endParaRPr lang="en-US" dirty="0"/>
        </a:p>
      </dgm:t>
    </dgm:pt>
    <dgm:pt modelId="{5B894159-1291-4BBC-B1C0-B7EC13F51902}" type="parTrans" cxnId="{C363A3BC-1042-405C-A702-ADBCEC2E6F63}">
      <dgm:prSet/>
      <dgm:spPr/>
      <dgm:t>
        <a:bodyPr/>
        <a:lstStyle/>
        <a:p>
          <a:endParaRPr lang="zh-CN" altLang="en-US"/>
        </a:p>
      </dgm:t>
    </dgm:pt>
    <dgm:pt modelId="{BCA34ECA-511E-4B7A-A1AB-4A1708204ECC}" type="sibTrans" cxnId="{C363A3BC-1042-405C-A702-ADBCEC2E6F63}">
      <dgm:prSet/>
      <dgm:spPr/>
      <dgm:t>
        <a:bodyPr/>
        <a:lstStyle/>
        <a:p>
          <a:endParaRPr lang="zh-CN" altLang="en-US"/>
        </a:p>
      </dgm:t>
    </dgm:pt>
    <dgm:pt modelId="{4E730258-5553-42AE-9AF6-D51223300C11}">
      <dgm:prSet/>
      <dgm:spPr/>
      <dgm:t>
        <a:bodyPr/>
        <a:lstStyle/>
        <a:p>
          <a:pPr rtl="0"/>
          <a:r>
            <a:rPr lang="zh-CN" altLang="en-US" dirty="0"/>
            <a:t> 计算机系统</a:t>
          </a:r>
          <a:endParaRPr lang="zh-CN" dirty="0"/>
        </a:p>
      </dgm:t>
    </dgm:pt>
    <dgm:pt modelId="{5FD5FDF2-4D4F-437F-8E08-8617CC252BA1}">
      <dgm:prSet/>
      <dgm:spPr/>
      <dgm:t>
        <a:bodyPr/>
        <a:lstStyle/>
        <a:p>
          <a:pPr rtl="0"/>
          <a:r>
            <a:rPr lang="en-US" altLang="zh-CN" dirty="0"/>
            <a:t> </a:t>
          </a:r>
          <a:r>
            <a:rPr lang="zh-CN" altLang="en-US" dirty="0"/>
            <a:t>计算方法</a:t>
          </a:r>
          <a:endParaRPr lang="en-US" dirty="0"/>
        </a:p>
      </dgm:t>
    </dgm:pt>
    <dgm:pt modelId="{24ADFDF5-F1D4-4548-B2E7-3A3B6A96D9B3}">
      <dgm:prSet/>
      <dgm:spPr/>
      <dgm:t>
        <a:bodyPr/>
        <a:lstStyle/>
        <a:p>
          <a:pPr rtl="0"/>
          <a:r>
            <a:rPr lang="en-US" dirty="0"/>
            <a:t> </a:t>
          </a:r>
          <a:r>
            <a:rPr lang="zh-CN" altLang="en-US" dirty="0"/>
            <a:t>计算简史</a:t>
          </a:r>
          <a:endParaRPr lang="en-US" dirty="0"/>
        </a:p>
      </dgm:t>
    </dgm:pt>
    <dgm:pt modelId="{148F2C51-E7BC-4F06-99DA-E1E16C76E3E4}">
      <dgm:prSet/>
      <dgm:spPr/>
      <dgm:t>
        <a:bodyPr/>
        <a:lstStyle/>
        <a:p>
          <a:pPr rtl="0"/>
          <a:r>
            <a:rPr lang="zh-CN" altLang="en-US" dirty="0"/>
            <a:t>计算工具</a:t>
          </a:r>
          <a:endParaRPr lang="zh-CN" dirty="0"/>
        </a:p>
      </dgm:t>
    </dgm:pt>
    <dgm:pt modelId="{FE867D19-F304-411F-907D-233641EAE42F}" type="sibTrans" cxnId="{43D9801D-DEB1-4073-93B1-D9191F505A52}">
      <dgm:prSet/>
      <dgm:spPr/>
      <dgm:t>
        <a:bodyPr/>
        <a:lstStyle/>
        <a:p>
          <a:endParaRPr lang="zh-CN" altLang="en-US"/>
        </a:p>
      </dgm:t>
    </dgm:pt>
    <dgm:pt modelId="{9A792895-D5E5-44A7-9006-7C875C79FAA8}" type="parTrans" cxnId="{43D9801D-DEB1-4073-93B1-D9191F505A52}">
      <dgm:prSet/>
      <dgm:spPr/>
      <dgm:t>
        <a:bodyPr/>
        <a:lstStyle/>
        <a:p>
          <a:endParaRPr lang="zh-CN" altLang="en-US"/>
        </a:p>
      </dgm:t>
    </dgm:pt>
    <dgm:pt modelId="{98AAF821-9572-44D3-910D-B5E039DD2012}" type="sibTrans" cxnId="{A7506809-7C21-4665-A9E6-8D524DA917FF}">
      <dgm:prSet/>
      <dgm:spPr/>
      <dgm:t>
        <a:bodyPr/>
        <a:lstStyle/>
        <a:p>
          <a:endParaRPr lang="zh-CN" altLang="en-US"/>
        </a:p>
      </dgm:t>
    </dgm:pt>
    <dgm:pt modelId="{1AD30330-264D-4100-BBF3-8AFEA371D46E}" type="parTrans" cxnId="{A7506809-7C21-4665-A9E6-8D524DA917FF}">
      <dgm:prSet/>
      <dgm:spPr/>
      <dgm:t>
        <a:bodyPr/>
        <a:lstStyle/>
        <a:p>
          <a:endParaRPr lang="zh-CN" altLang="en-US"/>
        </a:p>
      </dgm:t>
    </dgm:pt>
    <dgm:pt modelId="{0ACB79D4-6D12-4C3C-8EBE-E7CF1F6790DD}" type="sibTrans" cxnId="{8EAB6A74-C4C8-4AFF-B1D3-AAF4D85C2E2A}">
      <dgm:prSet/>
      <dgm:spPr/>
      <dgm:t>
        <a:bodyPr/>
        <a:lstStyle/>
        <a:p>
          <a:endParaRPr lang="zh-CN" altLang="en-US"/>
        </a:p>
      </dgm:t>
    </dgm:pt>
    <dgm:pt modelId="{3556674E-8780-496A-9FC2-D0D5E2A2817C}" type="parTrans" cxnId="{8EAB6A74-C4C8-4AFF-B1D3-AAF4D85C2E2A}">
      <dgm:prSet/>
      <dgm:spPr/>
      <dgm:t>
        <a:bodyPr/>
        <a:lstStyle/>
        <a:p>
          <a:endParaRPr lang="zh-CN" altLang="en-US"/>
        </a:p>
      </dgm:t>
    </dgm:pt>
    <dgm:pt modelId="{2CEF24B6-C656-4310-B9AF-146CAF6FF6DF}" type="sibTrans" cxnId="{6DAB6B82-6B9F-470A-9E78-82589E8EE859}">
      <dgm:prSet/>
      <dgm:spPr/>
      <dgm:t>
        <a:bodyPr/>
        <a:lstStyle/>
        <a:p>
          <a:endParaRPr lang="zh-CN" altLang="en-US"/>
        </a:p>
      </dgm:t>
    </dgm:pt>
    <dgm:pt modelId="{3A094202-DCE4-4DCE-8F49-FCAFA2517EEE}" type="parTrans" cxnId="{6DAB6B82-6B9F-470A-9E78-82589E8EE859}">
      <dgm:prSet/>
      <dgm:spPr/>
      <dgm:t>
        <a:bodyPr/>
        <a:lstStyle/>
        <a:p>
          <a:endParaRPr lang="zh-CN" altLang="en-US"/>
        </a:p>
      </dgm:t>
    </dgm:pt>
    <dgm:pt modelId="{BC88CBE9-5E46-43A4-988E-5C75D12F9268}" type="pres">
      <dgm:prSet presAssocID="{3DF5EAC1-8BC2-4946-A690-370D3F82C73E}" presName="Name0" presStyleCnt="0">
        <dgm:presLayoutVars>
          <dgm:dir/>
          <dgm:animLvl val="lvl"/>
          <dgm:resizeHandles val="exact"/>
        </dgm:presLayoutVars>
      </dgm:prSet>
      <dgm:spPr/>
      <dgm:t>
        <a:bodyPr/>
        <a:lstStyle/>
        <a:p>
          <a:endParaRPr lang="zh-CN" altLang="en-US"/>
        </a:p>
      </dgm:t>
    </dgm:pt>
    <dgm:pt modelId="{7947728F-0DD1-46AF-B76B-BDAD6355C346}" type="pres">
      <dgm:prSet presAssocID="{A2B7DEB5-2786-42D5-B303-02E41BEEABA2}" presName="composite" presStyleCnt="0"/>
      <dgm:spPr/>
    </dgm:pt>
    <dgm:pt modelId="{677E3942-B968-4E4C-A7F8-3E1CF5F918ED}" type="pres">
      <dgm:prSet presAssocID="{A2B7DEB5-2786-42D5-B303-02E41BEEABA2}" presName="parTx" presStyleLbl="alignNode1" presStyleIdx="0" presStyleCnt="2">
        <dgm:presLayoutVars>
          <dgm:chMax val="0"/>
          <dgm:chPref val="0"/>
          <dgm:bulletEnabled val="1"/>
        </dgm:presLayoutVars>
      </dgm:prSet>
      <dgm:spPr/>
      <dgm:t>
        <a:bodyPr/>
        <a:lstStyle/>
        <a:p>
          <a:endParaRPr lang="zh-CN" altLang="en-US"/>
        </a:p>
      </dgm:t>
    </dgm:pt>
    <dgm:pt modelId="{FD595929-4936-4DB9-B6C2-622931DD14A1}" type="pres">
      <dgm:prSet presAssocID="{A2B7DEB5-2786-42D5-B303-02E41BEEABA2}" presName="desTx" presStyleLbl="alignAccFollowNode1" presStyleIdx="0" presStyleCnt="2">
        <dgm:presLayoutVars>
          <dgm:bulletEnabled val="1"/>
        </dgm:presLayoutVars>
      </dgm:prSet>
      <dgm:spPr/>
      <dgm:t>
        <a:bodyPr/>
        <a:lstStyle/>
        <a:p>
          <a:endParaRPr lang="zh-CN" altLang="en-US"/>
        </a:p>
      </dgm:t>
    </dgm:pt>
    <dgm:pt modelId="{920D6CFA-0DAD-421B-8BFA-95DA4DD84468}" type="pres">
      <dgm:prSet presAssocID="{4F67B490-D7A3-4A6F-9C97-608374BF6E69}" presName="space" presStyleCnt="0"/>
      <dgm:spPr/>
    </dgm:pt>
    <dgm:pt modelId="{B4FFD0D1-04B0-4244-8A4A-1A76366C7BCD}" type="pres">
      <dgm:prSet presAssocID="{148F2C51-E7BC-4F06-99DA-E1E16C76E3E4}" presName="composite" presStyleCnt="0"/>
      <dgm:spPr/>
    </dgm:pt>
    <dgm:pt modelId="{4651DF7B-C2C1-42F5-B0A4-EAB5C3B8D913}" type="pres">
      <dgm:prSet presAssocID="{148F2C51-E7BC-4F06-99DA-E1E16C76E3E4}" presName="parTx" presStyleLbl="alignNode1" presStyleIdx="1" presStyleCnt="2">
        <dgm:presLayoutVars>
          <dgm:chMax val="0"/>
          <dgm:chPref val="0"/>
          <dgm:bulletEnabled val="1"/>
        </dgm:presLayoutVars>
      </dgm:prSet>
      <dgm:spPr/>
      <dgm:t>
        <a:bodyPr/>
        <a:lstStyle/>
        <a:p>
          <a:endParaRPr lang="zh-CN" altLang="en-US"/>
        </a:p>
      </dgm:t>
    </dgm:pt>
    <dgm:pt modelId="{5BC699A2-7435-4311-9116-BEE99410E948}" type="pres">
      <dgm:prSet presAssocID="{148F2C51-E7BC-4F06-99DA-E1E16C76E3E4}" presName="desTx" presStyleLbl="alignAccFollowNode1" presStyleIdx="1" presStyleCnt="2">
        <dgm:presLayoutVars>
          <dgm:bulletEnabled val="1"/>
        </dgm:presLayoutVars>
      </dgm:prSet>
      <dgm:spPr/>
      <dgm:t>
        <a:bodyPr/>
        <a:lstStyle/>
        <a:p>
          <a:endParaRPr lang="zh-CN" altLang="en-US"/>
        </a:p>
      </dgm:t>
    </dgm:pt>
  </dgm:ptLst>
  <dgm:cxnLst>
    <dgm:cxn modelId="{3D411207-8F32-484F-A2D0-B421E34EC6A8}" type="presOf" srcId="{24ADFDF5-F1D4-4548-B2E7-3A3B6A96D9B3}" destId="{5BC699A2-7435-4311-9116-BEE99410E948}" srcOrd="0" destOrd="0" presId="urn:microsoft.com/office/officeart/2005/8/layout/hList1"/>
    <dgm:cxn modelId="{425F5BCB-82ED-4ECD-BDEF-2B2496B419E5}" srcId="{A2B7DEB5-2786-42D5-B303-02E41BEEABA2}" destId="{361149FA-6021-4AA9-AEDD-FB3CC7F6EFF0}" srcOrd="0" destOrd="0" parTransId="{F20AADB6-1C53-4427-AD6F-5B3C3D6C8BCE}" sibTransId="{E88390E1-1CEC-45EE-8B7E-32DFDF0D83C7}"/>
    <dgm:cxn modelId="{99A9F96D-45A3-4508-81B4-0F894F1ACDA3}" srcId="{3DF5EAC1-8BC2-4946-A690-370D3F82C73E}" destId="{A2B7DEB5-2786-42D5-B303-02E41BEEABA2}" srcOrd="0" destOrd="0" parTransId="{AD4A6256-D173-49C3-B2E0-A220792EB91B}" sibTransId="{4F67B490-D7A3-4A6F-9C97-608374BF6E69}"/>
    <dgm:cxn modelId="{8EAB6A74-C4C8-4AFF-B1D3-AAF4D85C2E2A}" srcId="{148F2C51-E7BC-4F06-99DA-E1E16C76E3E4}" destId="{5FD5FDF2-4D4F-437F-8E08-8617CC252BA1}" srcOrd="1" destOrd="0" parTransId="{3556674E-8780-496A-9FC2-D0D5E2A2817C}" sibTransId="{0ACB79D4-6D12-4C3C-8EBE-E7CF1F6790DD}"/>
    <dgm:cxn modelId="{9907AF0B-BE4E-4044-AFC8-40DBC1ED7F36}" type="presOf" srcId="{A2B7DEB5-2786-42D5-B303-02E41BEEABA2}" destId="{677E3942-B968-4E4C-A7F8-3E1CF5F918ED}" srcOrd="0" destOrd="0" presId="urn:microsoft.com/office/officeart/2005/8/layout/hList1"/>
    <dgm:cxn modelId="{520E5D9A-FCC2-40BF-949C-5F5A31BB290E}" type="presOf" srcId="{5FD5FDF2-4D4F-437F-8E08-8617CC252BA1}" destId="{5BC699A2-7435-4311-9116-BEE99410E948}" srcOrd="0" destOrd="1" presId="urn:microsoft.com/office/officeart/2005/8/layout/hList1"/>
    <dgm:cxn modelId="{ECF3C5F9-D29F-47EC-B52F-5E44432B27E2}" type="presOf" srcId="{5408CF28-F7FE-4280-846D-ED18F5D4C78C}" destId="{FD595929-4936-4DB9-B6C2-622931DD14A1}" srcOrd="0" destOrd="1" presId="urn:microsoft.com/office/officeart/2005/8/layout/hList1"/>
    <dgm:cxn modelId="{80CEC285-8681-4AB1-89E7-ADC9EF872A35}" srcId="{A2B7DEB5-2786-42D5-B303-02E41BEEABA2}" destId="{5408CF28-F7FE-4280-846D-ED18F5D4C78C}" srcOrd="1" destOrd="0" parTransId="{82BED262-AC04-4C99-A542-C3D094EA3261}" sibTransId="{1AE6049D-610F-42EC-AB97-0A93A8F80952}"/>
    <dgm:cxn modelId="{43D9801D-DEB1-4073-93B1-D9191F505A52}" srcId="{3DF5EAC1-8BC2-4946-A690-370D3F82C73E}" destId="{148F2C51-E7BC-4F06-99DA-E1E16C76E3E4}" srcOrd="1" destOrd="0" parTransId="{9A792895-D5E5-44A7-9006-7C875C79FAA8}" sibTransId="{FE867D19-F304-411F-907D-233641EAE42F}"/>
    <dgm:cxn modelId="{B34E5E53-5642-4404-99AC-EC5701A4B0E7}" type="presOf" srcId="{3DF5EAC1-8BC2-4946-A690-370D3F82C73E}" destId="{BC88CBE9-5E46-43A4-988E-5C75D12F9268}" srcOrd="0" destOrd="0" presId="urn:microsoft.com/office/officeart/2005/8/layout/hList1"/>
    <dgm:cxn modelId="{8FD3A9BB-FCB9-41A6-8227-FA892E6DFDBF}" type="presOf" srcId="{4E730258-5553-42AE-9AF6-D51223300C11}" destId="{5BC699A2-7435-4311-9116-BEE99410E948}" srcOrd="0" destOrd="2" presId="urn:microsoft.com/office/officeart/2005/8/layout/hList1"/>
    <dgm:cxn modelId="{2DB48794-F704-41CB-9FA5-B5108FBD1D5E}" type="presOf" srcId="{361149FA-6021-4AA9-AEDD-FB3CC7F6EFF0}" destId="{FD595929-4936-4DB9-B6C2-622931DD14A1}" srcOrd="0" destOrd="0" presId="urn:microsoft.com/office/officeart/2005/8/layout/hList1"/>
    <dgm:cxn modelId="{4987A335-6B30-4C81-B805-4E5F5CEC6CDE}" type="presOf" srcId="{148F2C51-E7BC-4F06-99DA-E1E16C76E3E4}" destId="{4651DF7B-C2C1-42F5-B0A4-EAB5C3B8D913}" srcOrd="0" destOrd="0" presId="urn:microsoft.com/office/officeart/2005/8/layout/hList1"/>
    <dgm:cxn modelId="{6DAB6B82-6B9F-470A-9E78-82589E8EE859}" srcId="{148F2C51-E7BC-4F06-99DA-E1E16C76E3E4}" destId="{24ADFDF5-F1D4-4548-B2E7-3A3B6A96D9B3}" srcOrd="0" destOrd="0" parTransId="{3A094202-DCE4-4DCE-8F49-FCAFA2517EEE}" sibTransId="{2CEF24B6-C656-4310-B9AF-146CAF6FF6DF}"/>
    <dgm:cxn modelId="{C363A3BC-1042-405C-A702-ADBCEC2E6F63}" srcId="{A2B7DEB5-2786-42D5-B303-02E41BEEABA2}" destId="{69B67E5F-F63D-4E1A-B21F-EEE675310A39}" srcOrd="2" destOrd="0" parTransId="{5B894159-1291-4BBC-B1C0-B7EC13F51902}" sibTransId="{BCA34ECA-511E-4B7A-A1AB-4A1708204ECC}"/>
    <dgm:cxn modelId="{A7506809-7C21-4665-A9E6-8D524DA917FF}" srcId="{148F2C51-E7BC-4F06-99DA-E1E16C76E3E4}" destId="{4E730258-5553-42AE-9AF6-D51223300C11}" srcOrd="2" destOrd="0" parTransId="{1AD30330-264D-4100-BBF3-8AFEA371D46E}" sibTransId="{98AAF821-9572-44D3-910D-B5E039DD2012}"/>
    <dgm:cxn modelId="{D3476183-3AFD-4239-BD52-59A8AF3BEC87}" type="presOf" srcId="{69B67E5F-F63D-4E1A-B21F-EEE675310A39}" destId="{FD595929-4936-4DB9-B6C2-622931DD14A1}" srcOrd="0" destOrd="2" presId="urn:microsoft.com/office/officeart/2005/8/layout/hList1"/>
    <dgm:cxn modelId="{F2378E56-CD2B-4390-9D82-21B9AF5F4128}" type="presParOf" srcId="{BC88CBE9-5E46-43A4-988E-5C75D12F9268}" destId="{7947728F-0DD1-46AF-B76B-BDAD6355C346}" srcOrd="0" destOrd="0" presId="urn:microsoft.com/office/officeart/2005/8/layout/hList1"/>
    <dgm:cxn modelId="{43326E7F-C32B-4454-9AAE-D0A24194A349}" type="presParOf" srcId="{7947728F-0DD1-46AF-B76B-BDAD6355C346}" destId="{677E3942-B968-4E4C-A7F8-3E1CF5F918ED}" srcOrd="0" destOrd="0" presId="urn:microsoft.com/office/officeart/2005/8/layout/hList1"/>
    <dgm:cxn modelId="{517B0670-B1CB-47CF-8E71-2897DD9B3709}" type="presParOf" srcId="{7947728F-0DD1-46AF-B76B-BDAD6355C346}" destId="{FD595929-4936-4DB9-B6C2-622931DD14A1}" srcOrd="1" destOrd="0" presId="urn:microsoft.com/office/officeart/2005/8/layout/hList1"/>
    <dgm:cxn modelId="{3724FA04-9E4F-4BAA-A257-DE223A5ED5B2}" type="presParOf" srcId="{BC88CBE9-5E46-43A4-988E-5C75D12F9268}" destId="{920D6CFA-0DAD-421B-8BFA-95DA4DD84468}" srcOrd="1" destOrd="0" presId="urn:microsoft.com/office/officeart/2005/8/layout/hList1"/>
    <dgm:cxn modelId="{BF4FBBAE-3AE8-401B-AA53-8E277E1AC7F0}" type="presParOf" srcId="{BC88CBE9-5E46-43A4-988E-5C75D12F9268}" destId="{B4FFD0D1-04B0-4244-8A4A-1A76366C7BCD}" srcOrd="2" destOrd="0" presId="urn:microsoft.com/office/officeart/2005/8/layout/hList1"/>
    <dgm:cxn modelId="{A8805970-FF97-4BC7-903F-A68F14F568FF}" type="presParOf" srcId="{B4FFD0D1-04B0-4244-8A4A-1A76366C7BCD}" destId="{4651DF7B-C2C1-42F5-B0A4-EAB5C3B8D913}" srcOrd="0" destOrd="0" presId="urn:microsoft.com/office/officeart/2005/8/layout/hList1"/>
    <dgm:cxn modelId="{2715AFDF-0E23-4568-AF3C-A825CCC4600C}" type="presParOf" srcId="{B4FFD0D1-04B0-4244-8A4A-1A76366C7BCD}" destId="{5BC699A2-7435-4311-9116-BEE99410E9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a:t>
          </a: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0">
            <a:schemeClr val="accent2"/>
          </a:lnRef>
          <a:fillRef idx="3">
            <a:schemeClr val="accent2"/>
          </a:fillRef>
          <a:effectRef idx="3">
            <a:schemeClr val="accent2"/>
          </a:effectRef>
          <a:fontRef idx="minor">
            <a:schemeClr val="lt1"/>
          </a:fontRef>
        </dgm:style>
      </dgm:prSet>
      <dgm:spPr>
        <a:ln/>
      </dgm:spPr>
      <dgm:t>
        <a:bodyPr/>
        <a:lstStyle/>
        <a:p>
          <a:pPr algn="l"/>
          <a:r>
            <a:rPr lang="en-US" altLang="zh-CN"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  </a:t>
          </a:r>
          <a:r>
            <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计算机的类型</a:t>
          </a: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1.3  </a:t>
          </a:r>
          <a:r>
            <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计算机的特征</a:t>
          </a: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6D733693-6611-417C-AEC7-B7BCE28C4DE5}">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  </a:t>
          </a:r>
          <a:r>
            <a:rPr lang="zh-CN" altLang="en-US" sz="28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计算机新技术</a:t>
          </a:r>
        </a:p>
      </dgm:t>
    </dgm:pt>
    <dgm:pt modelId="{CED571CA-783C-4F48-9BB5-80A4B3313280}" type="sibTrans" cxnId="{D4622492-0E84-4A35-A811-C05D16947FF5}">
      <dgm:prSet/>
      <dgm:spPr/>
      <dgm:t>
        <a:bodyPr/>
        <a:lstStyle/>
        <a:p>
          <a:endParaRPr lang="zh-CN" altLang="en-US"/>
        </a:p>
      </dgm:t>
    </dgm:pt>
    <dgm:pt modelId="{55FBD7F4-0547-4B40-B3AD-460A5EC76BBA}" type="parTrans" cxnId="{D4622492-0E84-4A35-A811-C05D16947FF5}">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custScaleX="115736" custLinFactNeighborX="-3488">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custLinFactNeighborX="-4443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0883069-EFD1-4A9D-BC7D-8CF3D35D3755}" type="pres">
      <dgm:prSet presAssocID="{A937D6D2-8A27-403A-BD5A-EA8581D5C30D}" presName="childText" presStyleLbl="lnNode1" presStyleIdx="0" presStyleCnt="4" custScaleX="115931" custLinFactNeighborX="1590">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custLinFactNeighborX="-43131" custLinFactNeighborY="-1307"/>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A09A8EB-8AAA-4526-B8EE-DA01E97BF22F}" type="pres">
      <dgm:prSet presAssocID="{6FEABC7B-7461-4411-B35F-6CBC6D45BE27}" presName="childText" presStyleLbl="lnNode1" presStyleIdx="1" presStyleCnt="4" custScaleX="115269" custLinFactNeighborX="795" custLinFactNeighborY="-1307">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custLinFactNeighborX="-44438" custLinFactNeighborY="-130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8CA16B7-4368-493F-96D7-6C59AB4CCC1D}" type="pres">
      <dgm:prSet presAssocID="{1147FA92-6FB8-4A4D-9D74-BA968EB74278}" presName="childText" presStyleLbl="lnNode1" presStyleIdx="2" presStyleCnt="4" custScaleX="114314" custLinFactNeighborY="-2614">
        <dgm:presLayoutVars>
          <dgm:chMax val="0"/>
          <dgm:chPref val="0"/>
          <dgm:bulletEnabled val="1"/>
        </dgm:presLayoutVars>
      </dgm:prSet>
      <dgm:spPr/>
      <dgm:t>
        <a:bodyPr/>
        <a:lstStyle/>
        <a:p>
          <a:endParaRPr lang="zh-CN" altLang="en-US"/>
        </a:p>
      </dgm:t>
    </dgm:pt>
    <dgm:pt modelId="{44EA768E-E3D9-4D89-9F36-0A1F8E102293}" type="pres">
      <dgm:prSet presAssocID="{6D733693-6611-417C-AEC7-B7BCE28C4DE5}" presName="childComposite" presStyleCnt="0">
        <dgm:presLayoutVars>
          <dgm:chMax val="0"/>
          <dgm:chPref val="0"/>
        </dgm:presLayoutVars>
      </dgm:prSet>
      <dgm:spPr/>
    </dgm:pt>
    <dgm:pt modelId="{669280C3-772E-41BA-B069-4922C0B23AE2}" type="pres">
      <dgm:prSet presAssocID="{6D733693-6611-417C-AEC7-B7BCE28C4DE5}" presName="Image" presStyleLbl="node1" presStyleIdx="3" presStyleCnt="4" custLinFactNeighborX="-47052" custLinFactNeighborY="8"/>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52527A74-302C-463F-A232-E3E55AE84750}" type="pres">
      <dgm:prSet presAssocID="{6D733693-6611-417C-AEC7-B7BCE28C4DE5}" presName="childText" presStyleLbl="lnNode1" presStyleIdx="3" presStyleCnt="4" custScaleX="113946" custLinFactNeighborX="-530">
        <dgm:presLayoutVars>
          <dgm:chMax val="0"/>
          <dgm:chPref val="0"/>
          <dgm:bulletEnabled val="1"/>
        </dgm:presLayoutVars>
      </dgm:prSet>
      <dgm:spPr/>
      <dgm:t>
        <a:bodyPr/>
        <a:lstStyle/>
        <a:p>
          <a:endParaRPr lang="zh-CN" altLang="en-US"/>
        </a:p>
      </dgm:t>
    </dgm:pt>
  </dgm:ptLst>
  <dgm:cxnLst>
    <dgm:cxn modelId="{E4BFCE0F-3A26-4538-959F-197327975EAF}" srcId="{0DBA9484-2898-4871-BFB8-08370285DC3F}" destId="{A937D6D2-8A27-403A-BD5A-EA8581D5C30D}" srcOrd="0" destOrd="0" parTransId="{5F701C23-5210-43B2-BE7B-A929177BE97A}" sibTransId="{4FD5C097-1E41-454E-B834-320A8BA5C137}"/>
    <dgm:cxn modelId="{E8B0C9EB-C210-427E-AE8C-15BE69C9D82F}" type="presOf" srcId="{0DBA9484-2898-4871-BFB8-08370285DC3F}" destId="{6454A6A0-3FD9-4A0E-A8A2-CC372871039B}" srcOrd="0" destOrd="0" presId="urn:microsoft.com/office/officeart/2008/layout/PictureAccentList"/>
    <dgm:cxn modelId="{9BF78A9C-98DC-4BF3-95D7-53F034D11F34}" type="presOf" srcId="{FEA8FB21-1654-474C-8BC2-DE7CC362ED1B}" destId="{3B801F41-E973-4D4B-A7C0-6633979DD07E}" srcOrd="0" destOrd="0" presId="urn:microsoft.com/office/officeart/2008/layout/PictureAccentList"/>
    <dgm:cxn modelId="{A2A1D3BA-BABF-4668-AB6B-0CFFB0DB64B7}" type="presOf" srcId="{6FEABC7B-7461-4411-B35F-6CBC6D45BE27}" destId="{9A09A8EB-8AAA-4526-B8EE-DA01E97BF22F}" srcOrd="0" destOrd="0" presId="urn:microsoft.com/office/officeart/2008/layout/PictureAccentList"/>
    <dgm:cxn modelId="{D4622492-0E84-4A35-A811-C05D16947FF5}" srcId="{0DBA9484-2898-4871-BFB8-08370285DC3F}" destId="{6D733693-6611-417C-AEC7-B7BCE28C4DE5}" srcOrd="3" destOrd="0" parTransId="{55FBD7F4-0547-4B40-B3AD-460A5EC76BBA}" sibTransId="{CED571CA-783C-4F48-9BB5-80A4B3313280}"/>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5190CD29-0F7F-416F-9CFE-104FA4FC0438}" type="presOf" srcId="{1147FA92-6FB8-4A4D-9D74-BA968EB74278}" destId="{88CA16B7-4368-493F-96D7-6C59AB4CCC1D}" srcOrd="0" destOrd="0" presId="urn:microsoft.com/office/officeart/2008/layout/PictureAccentList"/>
    <dgm:cxn modelId="{4205C244-FD1A-4B40-882D-EC5FE67D9841}" type="presOf" srcId="{6D733693-6611-417C-AEC7-B7BCE28C4DE5}" destId="{52527A74-302C-463F-A232-E3E55AE84750}"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3D5A608D-2462-4A62-867A-C9F0D0E03D84}" type="presOf" srcId="{A937D6D2-8A27-403A-BD5A-EA8581D5C30D}" destId="{10883069-EFD1-4A9D-BC7D-8CF3D35D3755}" srcOrd="0" destOrd="0" presId="urn:microsoft.com/office/officeart/2008/layout/PictureAccentList"/>
    <dgm:cxn modelId="{E3F39DA4-E8E7-4B04-B7C0-62F02539ABB3}" type="presParOf" srcId="{3B801F41-E973-4D4B-A7C0-6633979DD07E}" destId="{61D10E31-D14D-42E0-8F49-CEE73D7843B1}" srcOrd="0" destOrd="0" presId="urn:microsoft.com/office/officeart/2008/layout/PictureAccentList"/>
    <dgm:cxn modelId="{ECBBA42A-41AB-4260-97FE-4ED1D25236FE}" type="presParOf" srcId="{61D10E31-D14D-42E0-8F49-CEE73D7843B1}" destId="{4E56F333-E2FD-4424-84C6-A0F0C75D9EBC}" srcOrd="0" destOrd="0" presId="urn:microsoft.com/office/officeart/2008/layout/PictureAccentList"/>
    <dgm:cxn modelId="{9CCF3840-EC57-4E7C-AC53-4A84941B947D}" type="presParOf" srcId="{4E56F333-E2FD-4424-84C6-A0F0C75D9EBC}" destId="{6454A6A0-3FD9-4A0E-A8A2-CC372871039B}" srcOrd="0" destOrd="0" presId="urn:microsoft.com/office/officeart/2008/layout/PictureAccentList"/>
    <dgm:cxn modelId="{67F31C77-774F-48CE-8E6A-0A9342D25A74}" type="presParOf" srcId="{61D10E31-D14D-42E0-8F49-CEE73D7843B1}" destId="{F68F844C-9180-4690-9F0A-33CD7C89E69B}" srcOrd="1" destOrd="0" presId="urn:microsoft.com/office/officeart/2008/layout/PictureAccentList"/>
    <dgm:cxn modelId="{4E71F7CA-FC22-4C2D-B1A5-F32B58C73A8A}" type="presParOf" srcId="{F68F844C-9180-4690-9F0A-33CD7C89E69B}" destId="{7F5A1510-4064-44FB-A8F4-DB483758B9BF}" srcOrd="0" destOrd="0" presId="urn:microsoft.com/office/officeart/2008/layout/PictureAccentList"/>
    <dgm:cxn modelId="{8DED6216-DD34-488B-B409-A4E3E3CAC406}" type="presParOf" srcId="{7F5A1510-4064-44FB-A8F4-DB483758B9BF}" destId="{C561AD92-B77D-4D3A-896D-9B4AAD777598}" srcOrd="0" destOrd="0" presId="urn:microsoft.com/office/officeart/2008/layout/PictureAccentList"/>
    <dgm:cxn modelId="{BB356AD7-E3E9-43D3-943E-686680CAA1FE}" type="presParOf" srcId="{7F5A1510-4064-44FB-A8F4-DB483758B9BF}" destId="{10883069-EFD1-4A9D-BC7D-8CF3D35D3755}" srcOrd="1" destOrd="0" presId="urn:microsoft.com/office/officeart/2008/layout/PictureAccentList"/>
    <dgm:cxn modelId="{3AB8751D-21FD-471D-A32A-B6B7606D1482}" type="presParOf" srcId="{F68F844C-9180-4690-9F0A-33CD7C89E69B}" destId="{C6EF3AF6-B013-4AB6-BBB5-BE1941491B85}" srcOrd="1" destOrd="0" presId="urn:microsoft.com/office/officeart/2008/layout/PictureAccentList"/>
    <dgm:cxn modelId="{D48820F1-227B-4E11-B763-04293C1F79FB}" type="presParOf" srcId="{C6EF3AF6-B013-4AB6-BBB5-BE1941491B85}" destId="{8D7004D4-A59C-467F-AF5D-7C4BE97464AC}" srcOrd="0" destOrd="0" presId="urn:microsoft.com/office/officeart/2008/layout/PictureAccentList"/>
    <dgm:cxn modelId="{2F3550D0-03BA-427A-B8D7-DBBE84DEB216}" type="presParOf" srcId="{C6EF3AF6-B013-4AB6-BBB5-BE1941491B85}" destId="{9A09A8EB-8AAA-4526-B8EE-DA01E97BF22F}" srcOrd="1" destOrd="0" presId="urn:microsoft.com/office/officeart/2008/layout/PictureAccentList"/>
    <dgm:cxn modelId="{251B849B-D960-45DD-9080-A34D5B1F8D41}" type="presParOf" srcId="{F68F844C-9180-4690-9F0A-33CD7C89E69B}" destId="{DA95FE42-C30F-4574-9094-888B61753E62}" srcOrd="2" destOrd="0" presId="urn:microsoft.com/office/officeart/2008/layout/PictureAccentList"/>
    <dgm:cxn modelId="{B164F178-2D22-48E4-99D3-4337F527BEDE}" type="presParOf" srcId="{DA95FE42-C30F-4574-9094-888B61753E62}" destId="{0DC5DF64-AEB9-4034-8B76-56A38D0CBC57}" srcOrd="0" destOrd="0" presId="urn:microsoft.com/office/officeart/2008/layout/PictureAccentList"/>
    <dgm:cxn modelId="{7D4D9F10-D91F-48C4-AD36-1087C254F905}" type="presParOf" srcId="{DA95FE42-C30F-4574-9094-888B61753E62}" destId="{88CA16B7-4368-493F-96D7-6C59AB4CCC1D}" srcOrd="1" destOrd="0" presId="urn:microsoft.com/office/officeart/2008/layout/PictureAccentList"/>
    <dgm:cxn modelId="{F699AA6C-03A8-4973-94C7-D937DDA1C023}" type="presParOf" srcId="{F68F844C-9180-4690-9F0A-33CD7C89E69B}" destId="{44EA768E-E3D9-4D89-9F36-0A1F8E102293}" srcOrd="3" destOrd="0" presId="urn:microsoft.com/office/officeart/2008/layout/PictureAccentList"/>
    <dgm:cxn modelId="{6C356F39-AB65-4A3D-9528-33A7DE24A3BE}" type="presParOf" srcId="{44EA768E-E3D9-4D89-9F36-0A1F8E102293}" destId="{669280C3-772E-41BA-B069-4922C0B23AE2}" srcOrd="0" destOrd="0" presId="urn:microsoft.com/office/officeart/2008/layout/PictureAccentList"/>
    <dgm:cxn modelId="{7213B934-BFB3-4142-8067-8D30CB7652B5}" type="presParOf" srcId="{44EA768E-E3D9-4D89-9F36-0A1F8E102293}" destId="{52527A74-302C-463F-A232-E3E55AE84750}"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AF844E-0946-4269-B6E3-CF0814F7460F}" type="doc">
      <dgm:prSet loTypeId="urn:microsoft.com/office/officeart/2005/8/layout/hProcess9" loCatId="process" qsTypeId="urn:microsoft.com/office/officeart/2005/8/quickstyle/3d2#1" qsCatId="3D" csTypeId="urn:microsoft.com/office/officeart/2005/8/colors/colorful5" csCatId="colorful" phldr="1"/>
      <dgm:spPr/>
    </dgm:pt>
    <dgm:pt modelId="{29FFC2A1-E9E9-46DF-BAF0-BDF3BE9B8E60}">
      <dgm:prSet phldrT="[文本]" custT="1"/>
      <dgm:spPr/>
      <dgm:t>
        <a:bodyPr/>
        <a:lstStyle/>
        <a:p>
          <a:r>
            <a:rPr lang="zh-CN" altLang="en-US" sz="28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计算工具</a:t>
          </a:r>
        </a:p>
      </dgm:t>
    </dgm:pt>
    <dgm:pt modelId="{20A28EF5-FC11-4C8D-B2CC-B5878F266610}" type="parTrans" cxnId="{B75C1706-AD30-41BE-8AFC-2D569A9FE19F}">
      <dgm:prSet/>
      <dgm:spPr/>
      <dgm:t>
        <a:bodyPr/>
        <a:lstStyle/>
        <a:p>
          <a:endParaRPr lang="zh-CN" altLang="en-US"/>
        </a:p>
      </dgm:t>
    </dgm:pt>
    <dgm:pt modelId="{EE308AEB-7BAB-4D59-B4BF-BA57A289875F}" type="sibTrans" cxnId="{B75C1706-AD30-41BE-8AFC-2D569A9FE19F}">
      <dgm:prSet/>
      <dgm:spPr/>
      <dgm:t>
        <a:bodyPr/>
        <a:lstStyle/>
        <a:p>
          <a:endParaRPr lang="zh-CN" altLang="en-US"/>
        </a:p>
      </dgm:t>
    </dgm:pt>
    <dgm:pt modelId="{FEB162B5-06F1-49D6-970D-DF491900123D}">
      <dgm:prSet phldrT="[文本]" custT="1"/>
      <dgm:spPr/>
      <dgm:t>
        <a:bodyPr/>
        <a:lstStyle/>
        <a:p>
          <a:r>
            <a:rPr lang="zh-CN" altLang="en-US" sz="28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计算机器</a:t>
          </a:r>
        </a:p>
      </dgm:t>
    </dgm:pt>
    <dgm:pt modelId="{6443A24A-FDD3-42FC-B80E-0E2FF6E3CC00}" type="parTrans" cxnId="{6E73F5B1-4CBD-488A-B552-04AA98FD557F}">
      <dgm:prSet/>
      <dgm:spPr/>
      <dgm:t>
        <a:bodyPr/>
        <a:lstStyle/>
        <a:p>
          <a:endParaRPr lang="zh-CN" altLang="en-US"/>
        </a:p>
      </dgm:t>
    </dgm:pt>
    <dgm:pt modelId="{B0DE82C3-AE9F-4E4A-8844-7B32DC47975D}" type="sibTrans" cxnId="{6E73F5B1-4CBD-488A-B552-04AA98FD557F}">
      <dgm:prSet/>
      <dgm:spPr/>
      <dgm:t>
        <a:bodyPr/>
        <a:lstStyle/>
        <a:p>
          <a:endParaRPr lang="zh-CN" altLang="en-US"/>
        </a:p>
      </dgm:t>
    </dgm:pt>
    <dgm:pt modelId="{4727ADA9-F946-490C-A349-EB8513A95806}">
      <dgm:prSet phldrT="[文本]" custT="1"/>
      <dgm:spPr/>
      <dgm: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a:t>
          </a:r>
        </a:p>
      </dgm:t>
    </dgm:pt>
    <dgm:pt modelId="{C15FBCC3-BDDE-478B-9670-C48694AA45CC}" type="parTrans" cxnId="{D13DEF75-A8E7-4247-9DC7-E175EB439FD8}">
      <dgm:prSet/>
      <dgm:spPr/>
      <dgm:t>
        <a:bodyPr/>
        <a:lstStyle/>
        <a:p>
          <a:endParaRPr lang="zh-CN" altLang="en-US"/>
        </a:p>
      </dgm:t>
    </dgm:pt>
    <dgm:pt modelId="{27494BAE-EF0A-41FF-85C3-13DDE8F2D2B2}" type="sibTrans" cxnId="{D13DEF75-A8E7-4247-9DC7-E175EB439FD8}">
      <dgm:prSet/>
      <dgm:spPr/>
      <dgm:t>
        <a:bodyPr/>
        <a:lstStyle/>
        <a:p>
          <a:endParaRPr lang="zh-CN" altLang="en-US"/>
        </a:p>
      </dgm:t>
    </dgm:pt>
    <dgm:pt modelId="{E254E5AD-E3B0-4E5F-907A-D16BEF965E13}">
      <dgm:prSet phldrT="[文本]" custT="1"/>
      <dgm:spPr/>
      <dgm: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a:t>
          </a:r>
          <a:endParaRPr lang="zh-CN" altLang="en-US" sz="2800" dirty="0">
            <a:effectLst>
              <a:outerShdw blurRad="38100" dist="38100" dir="2700000" algn="tl">
                <a:srgbClr val="000000">
                  <a:alpha val="43137"/>
                </a:srgbClr>
              </a:outerShdw>
            </a:effectLst>
          </a:endParaRPr>
        </a:p>
      </dgm:t>
    </dgm:pt>
    <dgm:pt modelId="{0561D011-0C6A-4B57-85DF-F9D51572C832}" type="parTrans" cxnId="{A027C9A7-D41D-435F-ADCD-0231C84D91A4}">
      <dgm:prSet/>
      <dgm:spPr/>
      <dgm:t>
        <a:bodyPr/>
        <a:lstStyle/>
        <a:p>
          <a:endParaRPr lang="zh-CN" altLang="en-US"/>
        </a:p>
      </dgm:t>
    </dgm:pt>
    <dgm:pt modelId="{B7D0F31F-9195-41AF-975E-123ECC690114}" type="sibTrans" cxnId="{A027C9A7-D41D-435F-ADCD-0231C84D91A4}">
      <dgm:prSet/>
      <dgm:spPr/>
      <dgm:t>
        <a:bodyPr/>
        <a:lstStyle/>
        <a:p>
          <a:endParaRPr lang="zh-CN" altLang="en-US"/>
        </a:p>
      </dgm:t>
    </dgm:pt>
    <dgm:pt modelId="{E83CF965-59C5-41E0-8D6F-002179949E8D}" type="pres">
      <dgm:prSet presAssocID="{B0AF844E-0946-4269-B6E3-CF0814F7460F}" presName="CompostProcess" presStyleCnt="0">
        <dgm:presLayoutVars>
          <dgm:dir/>
          <dgm:resizeHandles val="exact"/>
        </dgm:presLayoutVars>
      </dgm:prSet>
      <dgm:spPr/>
    </dgm:pt>
    <dgm:pt modelId="{C925F2BD-9DFB-4009-9DCA-B83F6055AF2B}" type="pres">
      <dgm:prSet presAssocID="{B0AF844E-0946-4269-B6E3-CF0814F7460F}" presName="arrow" presStyleLbl="bgShp" presStyleIdx="0" presStyleCnt="1" custScaleX="117647" custScaleY="54344" custLinFactNeighborX="0" custLinFactNeighborY="12608">
        <dgm:style>
          <a:lnRef idx="1">
            <a:schemeClr val="accent1"/>
          </a:lnRef>
          <a:fillRef idx="2">
            <a:schemeClr val="accent1"/>
          </a:fillRef>
          <a:effectRef idx="1">
            <a:schemeClr val="accent1"/>
          </a:effectRef>
          <a:fontRef idx="minor">
            <a:schemeClr val="dk1"/>
          </a:fontRef>
        </dgm:style>
      </dgm:prSet>
      <dgm:spPr/>
    </dgm:pt>
    <dgm:pt modelId="{D3CB6C38-774D-426B-A5D3-ABB8D0C94E37}" type="pres">
      <dgm:prSet presAssocID="{B0AF844E-0946-4269-B6E3-CF0814F7460F}" presName="linearProcess" presStyleCnt="0"/>
      <dgm:spPr/>
    </dgm:pt>
    <dgm:pt modelId="{752A45B4-EF61-4324-911C-6D5B9D369270}" type="pres">
      <dgm:prSet presAssocID="{29FFC2A1-E9E9-46DF-BAF0-BDF3BE9B8E60}" presName="textNode" presStyleLbl="node1" presStyleIdx="0" presStyleCnt="4" custLinFactNeighborX="8742" custLinFactNeighborY="54190">
        <dgm:presLayoutVars>
          <dgm:bulletEnabled val="1"/>
        </dgm:presLayoutVars>
      </dgm:prSet>
      <dgm:spPr/>
      <dgm:t>
        <a:bodyPr/>
        <a:lstStyle/>
        <a:p>
          <a:endParaRPr lang="zh-CN" altLang="en-US"/>
        </a:p>
      </dgm:t>
    </dgm:pt>
    <dgm:pt modelId="{8FA177FE-AF89-4822-8C73-D8239CA89B0D}" type="pres">
      <dgm:prSet presAssocID="{EE308AEB-7BAB-4D59-B4BF-BA57A289875F}" presName="sibTrans" presStyleCnt="0"/>
      <dgm:spPr/>
    </dgm:pt>
    <dgm:pt modelId="{A909E116-7D81-4C96-BCEC-48CCD0592688}" type="pres">
      <dgm:prSet presAssocID="{FEB162B5-06F1-49D6-970D-DF491900123D}" presName="textNode" presStyleLbl="node1" presStyleIdx="1" presStyleCnt="4" custLinFactNeighborX="8742" custLinFactNeighborY="56213">
        <dgm:presLayoutVars>
          <dgm:bulletEnabled val="1"/>
        </dgm:presLayoutVars>
      </dgm:prSet>
      <dgm:spPr/>
      <dgm:t>
        <a:bodyPr/>
        <a:lstStyle/>
        <a:p>
          <a:endParaRPr lang="zh-CN" altLang="en-US"/>
        </a:p>
      </dgm:t>
    </dgm:pt>
    <dgm:pt modelId="{59540111-491B-4C45-876E-A11DAE9088F5}" type="pres">
      <dgm:prSet presAssocID="{B0DE82C3-AE9F-4E4A-8844-7B32DC47975D}" presName="sibTrans" presStyleCnt="0"/>
      <dgm:spPr/>
    </dgm:pt>
    <dgm:pt modelId="{C6771FC7-EBCE-4927-A07E-F579D4DDA59A}" type="pres">
      <dgm:prSet presAssocID="{4727ADA9-F946-490C-A349-EB8513A95806}" presName="textNode" presStyleLbl="node1" presStyleIdx="2" presStyleCnt="4" custLinFactNeighborX="2914" custLinFactNeighborY="60651">
        <dgm:presLayoutVars>
          <dgm:bulletEnabled val="1"/>
        </dgm:presLayoutVars>
      </dgm:prSet>
      <dgm:spPr/>
      <dgm:t>
        <a:bodyPr/>
        <a:lstStyle/>
        <a:p>
          <a:endParaRPr lang="zh-CN" altLang="en-US"/>
        </a:p>
      </dgm:t>
    </dgm:pt>
    <dgm:pt modelId="{559C97B5-9B68-4C16-B7AB-DE9B9B3A04B9}" type="pres">
      <dgm:prSet presAssocID="{27494BAE-EF0A-41FF-85C3-13DDE8F2D2B2}" presName="sibTrans" presStyleCnt="0"/>
      <dgm:spPr/>
    </dgm:pt>
    <dgm:pt modelId="{77D583B2-D3C9-4469-A704-1849E64328B9}" type="pres">
      <dgm:prSet presAssocID="{E254E5AD-E3B0-4E5F-907A-D16BEF965E13}" presName="textNode" presStyleLbl="node1" presStyleIdx="3" presStyleCnt="4" custLinFactNeighborX="-11656" custLinFactNeighborY="62130">
        <dgm:presLayoutVars>
          <dgm:bulletEnabled val="1"/>
        </dgm:presLayoutVars>
      </dgm:prSet>
      <dgm:spPr/>
      <dgm:t>
        <a:bodyPr/>
        <a:lstStyle/>
        <a:p>
          <a:endParaRPr lang="zh-CN" altLang="en-US"/>
        </a:p>
      </dgm:t>
    </dgm:pt>
  </dgm:ptLst>
  <dgm:cxnLst>
    <dgm:cxn modelId="{A027C9A7-D41D-435F-ADCD-0231C84D91A4}" srcId="{B0AF844E-0946-4269-B6E3-CF0814F7460F}" destId="{E254E5AD-E3B0-4E5F-907A-D16BEF965E13}" srcOrd="3" destOrd="0" parTransId="{0561D011-0C6A-4B57-85DF-F9D51572C832}" sibTransId="{B7D0F31F-9195-41AF-975E-123ECC690114}"/>
    <dgm:cxn modelId="{D13DEF75-A8E7-4247-9DC7-E175EB439FD8}" srcId="{B0AF844E-0946-4269-B6E3-CF0814F7460F}" destId="{4727ADA9-F946-490C-A349-EB8513A95806}" srcOrd="2" destOrd="0" parTransId="{C15FBCC3-BDDE-478B-9670-C48694AA45CC}" sibTransId="{27494BAE-EF0A-41FF-85C3-13DDE8F2D2B2}"/>
    <dgm:cxn modelId="{B75C1706-AD30-41BE-8AFC-2D569A9FE19F}" srcId="{B0AF844E-0946-4269-B6E3-CF0814F7460F}" destId="{29FFC2A1-E9E9-46DF-BAF0-BDF3BE9B8E60}" srcOrd="0" destOrd="0" parTransId="{20A28EF5-FC11-4C8D-B2CC-B5878F266610}" sibTransId="{EE308AEB-7BAB-4D59-B4BF-BA57A289875F}"/>
    <dgm:cxn modelId="{06FDFCA8-9BC8-45F5-BD53-0C6144F59AC0}" type="presOf" srcId="{B0AF844E-0946-4269-B6E3-CF0814F7460F}" destId="{E83CF965-59C5-41E0-8D6F-002179949E8D}" srcOrd="0" destOrd="0" presId="urn:microsoft.com/office/officeart/2005/8/layout/hProcess9"/>
    <dgm:cxn modelId="{077C1694-B85A-40E0-9C37-12E6EA6AABDE}" type="presOf" srcId="{E254E5AD-E3B0-4E5F-907A-D16BEF965E13}" destId="{77D583B2-D3C9-4469-A704-1849E64328B9}" srcOrd="0" destOrd="0" presId="urn:microsoft.com/office/officeart/2005/8/layout/hProcess9"/>
    <dgm:cxn modelId="{86046EC0-1A52-4073-9193-1122F9DE8969}" type="presOf" srcId="{4727ADA9-F946-490C-A349-EB8513A95806}" destId="{C6771FC7-EBCE-4927-A07E-F579D4DDA59A}" srcOrd="0" destOrd="0" presId="urn:microsoft.com/office/officeart/2005/8/layout/hProcess9"/>
    <dgm:cxn modelId="{04C092EC-2AB3-478C-B50F-A5FA042B714C}" type="presOf" srcId="{29FFC2A1-E9E9-46DF-BAF0-BDF3BE9B8E60}" destId="{752A45B4-EF61-4324-911C-6D5B9D369270}" srcOrd="0" destOrd="0" presId="urn:microsoft.com/office/officeart/2005/8/layout/hProcess9"/>
    <dgm:cxn modelId="{6E73F5B1-4CBD-488A-B552-04AA98FD557F}" srcId="{B0AF844E-0946-4269-B6E3-CF0814F7460F}" destId="{FEB162B5-06F1-49D6-970D-DF491900123D}" srcOrd="1" destOrd="0" parTransId="{6443A24A-FDD3-42FC-B80E-0E2FF6E3CC00}" sibTransId="{B0DE82C3-AE9F-4E4A-8844-7B32DC47975D}"/>
    <dgm:cxn modelId="{5797CC45-A5A2-4976-A29C-F1E4685253A6}" type="presOf" srcId="{FEB162B5-06F1-49D6-970D-DF491900123D}" destId="{A909E116-7D81-4C96-BCEC-48CCD0592688}" srcOrd="0" destOrd="0" presId="urn:microsoft.com/office/officeart/2005/8/layout/hProcess9"/>
    <dgm:cxn modelId="{FBC29FFF-4D26-4C67-9809-BFC1C940EDBA}" type="presParOf" srcId="{E83CF965-59C5-41E0-8D6F-002179949E8D}" destId="{C925F2BD-9DFB-4009-9DCA-B83F6055AF2B}" srcOrd="0" destOrd="0" presId="urn:microsoft.com/office/officeart/2005/8/layout/hProcess9"/>
    <dgm:cxn modelId="{3DD69700-A693-4CE5-A84D-66788880FFA6}" type="presParOf" srcId="{E83CF965-59C5-41E0-8D6F-002179949E8D}" destId="{D3CB6C38-774D-426B-A5D3-ABB8D0C94E37}" srcOrd="1" destOrd="0" presId="urn:microsoft.com/office/officeart/2005/8/layout/hProcess9"/>
    <dgm:cxn modelId="{E497E71D-26CE-4197-9263-00F13D1459AC}" type="presParOf" srcId="{D3CB6C38-774D-426B-A5D3-ABB8D0C94E37}" destId="{752A45B4-EF61-4324-911C-6D5B9D369270}" srcOrd="0" destOrd="0" presId="urn:microsoft.com/office/officeart/2005/8/layout/hProcess9"/>
    <dgm:cxn modelId="{5CCE5841-1F1C-40CE-85E5-C8145D1FCF9C}" type="presParOf" srcId="{D3CB6C38-774D-426B-A5D3-ABB8D0C94E37}" destId="{8FA177FE-AF89-4822-8C73-D8239CA89B0D}" srcOrd="1" destOrd="0" presId="urn:microsoft.com/office/officeart/2005/8/layout/hProcess9"/>
    <dgm:cxn modelId="{9217B139-84E2-4455-B17A-756606E757FA}" type="presParOf" srcId="{D3CB6C38-774D-426B-A5D3-ABB8D0C94E37}" destId="{A909E116-7D81-4C96-BCEC-48CCD0592688}" srcOrd="2" destOrd="0" presId="urn:microsoft.com/office/officeart/2005/8/layout/hProcess9"/>
    <dgm:cxn modelId="{13700FC4-2D1A-4C5B-813B-1B51980998BA}" type="presParOf" srcId="{D3CB6C38-774D-426B-A5D3-ABB8D0C94E37}" destId="{59540111-491B-4C45-876E-A11DAE9088F5}" srcOrd="3" destOrd="0" presId="urn:microsoft.com/office/officeart/2005/8/layout/hProcess9"/>
    <dgm:cxn modelId="{DE462982-2C2F-407E-BD1E-3E720D047162}" type="presParOf" srcId="{D3CB6C38-774D-426B-A5D3-ABB8D0C94E37}" destId="{C6771FC7-EBCE-4927-A07E-F579D4DDA59A}" srcOrd="4" destOrd="0" presId="urn:microsoft.com/office/officeart/2005/8/layout/hProcess9"/>
    <dgm:cxn modelId="{1471269A-26C5-48D6-B7A4-606210FF144B}" type="presParOf" srcId="{D3CB6C38-774D-426B-A5D3-ABB8D0C94E37}" destId="{559C97B5-9B68-4C16-B7AB-DE9B9B3A04B9}" srcOrd="5" destOrd="0" presId="urn:microsoft.com/office/officeart/2005/8/layout/hProcess9"/>
    <dgm:cxn modelId="{CEF9A331-3FE8-4781-A333-76C2EED32A14}" type="presParOf" srcId="{D3CB6C38-774D-426B-A5D3-ABB8D0C94E37}" destId="{77D583B2-D3C9-4469-A704-1849E64328B9}"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1.1.1  </a:t>
          </a:r>
          <a:r>
            <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早期的计算工具</a:t>
          </a: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1.1.2  </a:t>
          </a:r>
          <a:r>
            <a:rPr lang="zh-CN"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中世纪的计算机</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1.1.3  </a:t>
          </a:r>
          <a:r>
            <a:rPr lang="zh-CN"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现代计算机发展</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1.1.4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微型计算机发展</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10883069-EFD1-4A9D-BC7D-8CF3D35D3755}" type="pres">
      <dgm:prSet presAssocID="{A937D6D2-8A27-403A-BD5A-EA8581D5C30D}" presName="childText" presStyleLbl="lnNode1" presStyleIdx="0" presStyleCnt="4">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9A09A8EB-8AAA-4526-B8EE-DA01E97BF22F}" type="pres">
      <dgm:prSet presAssocID="{6FEABC7B-7461-4411-B35F-6CBC6D45BE27}" presName="childText" presStyleLbl="lnNode1" presStyleIdx="1" presStyleCnt="4">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88CA16B7-4368-493F-96D7-6C59AB4CCC1D}" type="pres">
      <dgm:prSet presAssocID="{1147FA92-6FB8-4A4D-9D74-BA968EB74278}" presName="childText" presStyleLbl="lnNode1" presStyleIdx="2" presStyleCnt="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4"/>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pt>
    <dgm:pt modelId="{3FAB492A-06E8-436C-8EA5-90C81FB16335}" type="pres">
      <dgm:prSet presAssocID="{056B5623-BD86-4EA3-BE50-F8CD183B8474}" presName="childText" presStyleLbl="lnNode1" presStyleIdx="3" presStyleCnt="4">
        <dgm:presLayoutVars>
          <dgm:chMax val="0"/>
          <dgm:chPref val="0"/>
          <dgm:bulletEnabled val="1"/>
        </dgm:presLayoutVars>
      </dgm:prSet>
      <dgm:spPr/>
      <dgm:t>
        <a:bodyPr/>
        <a:lstStyle/>
        <a:p>
          <a:endParaRPr lang="zh-CN" altLang="en-US"/>
        </a:p>
      </dgm:t>
    </dgm:pt>
  </dgm:ptLst>
  <dgm:cxnLst>
    <dgm:cxn modelId="{B32C0FAA-8962-4900-8CAE-D5A115E875CE}" srcId="{0DBA9484-2898-4871-BFB8-08370285DC3F}" destId="{056B5623-BD86-4EA3-BE50-F8CD183B8474}" srcOrd="3" destOrd="0" parTransId="{C5E8E3D1-2DDA-4366-BF8C-14392F731701}" sibTransId="{FC7BD2CA-387E-430B-9634-4035DE6A8EC7}"/>
    <dgm:cxn modelId="{E4BFCE0F-3A26-4538-959F-197327975EAF}" srcId="{0DBA9484-2898-4871-BFB8-08370285DC3F}" destId="{A937D6D2-8A27-403A-BD5A-EA8581D5C30D}" srcOrd="0" destOrd="0" parTransId="{5F701C23-5210-43B2-BE7B-A929177BE97A}" sibTransId="{4FD5C097-1E41-454E-B834-320A8BA5C137}"/>
    <dgm:cxn modelId="{ACC219B9-2553-48A8-8A24-95F4A04AF3C0}" type="presOf" srcId="{A937D6D2-8A27-403A-BD5A-EA8581D5C30D}" destId="{10883069-EFD1-4A9D-BC7D-8CF3D35D3755}" srcOrd="0" destOrd="0" presId="urn:microsoft.com/office/officeart/2008/layout/PictureAccentList"/>
    <dgm:cxn modelId="{5F488ED7-517D-4A0A-987C-A4E5D802AB89}" type="presOf" srcId="{FEA8FB21-1654-474C-8BC2-DE7CC362ED1B}" destId="{3B801F41-E973-4D4B-A7C0-6633979DD07E}" srcOrd="0" destOrd="0" presId="urn:microsoft.com/office/officeart/2008/layout/PictureAccentList"/>
    <dgm:cxn modelId="{B8CE5597-D825-4E03-BE98-BF83AD9899D3}" type="presOf" srcId="{056B5623-BD86-4EA3-BE50-F8CD183B8474}" destId="{3FAB492A-06E8-436C-8EA5-90C81FB16335}"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EFB35C74-455E-40D4-B9DA-5014363DE384}" type="presOf" srcId="{0DBA9484-2898-4871-BFB8-08370285DC3F}" destId="{6454A6A0-3FD9-4A0E-A8A2-CC372871039B}"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62148668-6EB6-4F97-955D-92DB3129EF87}" type="presOf" srcId="{6FEABC7B-7461-4411-B35F-6CBC6D45BE27}" destId="{9A09A8EB-8AAA-4526-B8EE-DA01E97BF22F}" srcOrd="0" destOrd="0" presId="urn:microsoft.com/office/officeart/2008/layout/PictureAccentList"/>
    <dgm:cxn modelId="{D661029F-8FA1-4772-B97D-4304FFB65DD0}" type="presOf" srcId="{1147FA92-6FB8-4A4D-9D74-BA968EB74278}" destId="{88CA16B7-4368-493F-96D7-6C59AB4CCC1D}" srcOrd="0" destOrd="0" presId="urn:microsoft.com/office/officeart/2008/layout/PictureAccentList"/>
    <dgm:cxn modelId="{DE99CD95-D7D0-4AD4-882B-44FC17C73601}" type="presParOf" srcId="{3B801F41-E973-4D4B-A7C0-6633979DD07E}" destId="{61D10E31-D14D-42E0-8F49-CEE73D7843B1}" srcOrd="0" destOrd="0" presId="urn:microsoft.com/office/officeart/2008/layout/PictureAccentList"/>
    <dgm:cxn modelId="{1C7FCE45-AFD1-43F5-B040-1DE1F65608C4}" type="presParOf" srcId="{61D10E31-D14D-42E0-8F49-CEE73D7843B1}" destId="{4E56F333-E2FD-4424-84C6-A0F0C75D9EBC}" srcOrd="0" destOrd="0" presId="urn:microsoft.com/office/officeart/2008/layout/PictureAccentList"/>
    <dgm:cxn modelId="{EAFFF0DC-6BD7-42CA-A0C3-E1199BDC9A95}" type="presParOf" srcId="{4E56F333-E2FD-4424-84C6-A0F0C75D9EBC}" destId="{6454A6A0-3FD9-4A0E-A8A2-CC372871039B}" srcOrd="0" destOrd="0" presId="urn:microsoft.com/office/officeart/2008/layout/PictureAccentList"/>
    <dgm:cxn modelId="{D6A53106-C820-4F87-894E-A7AF3E8AAFDE}" type="presParOf" srcId="{61D10E31-D14D-42E0-8F49-CEE73D7843B1}" destId="{F68F844C-9180-4690-9F0A-33CD7C89E69B}" srcOrd="1" destOrd="0" presId="urn:microsoft.com/office/officeart/2008/layout/PictureAccentList"/>
    <dgm:cxn modelId="{1A48A44D-5FB2-462B-B5E3-A522EF60C32F}" type="presParOf" srcId="{F68F844C-9180-4690-9F0A-33CD7C89E69B}" destId="{7F5A1510-4064-44FB-A8F4-DB483758B9BF}" srcOrd="0" destOrd="0" presId="urn:microsoft.com/office/officeart/2008/layout/PictureAccentList"/>
    <dgm:cxn modelId="{1A5E973C-E04C-4F4D-9AB6-FE4788A1B9EB}" type="presParOf" srcId="{7F5A1510-4064-44FB-A8F4-DB483758B9BF}" destId="{C561AD92-B77D-4D3A-896D-9B4AAD777598}" srcOrd="0" destOrd="0" presId="urn:microsoft.com/office/officeart/2008/layout/PictureAccentList"/>
    <dgm:cxn modelId="{47A7CE8B-102A-4BD6-BCC4-5F4A03FF074B}" type="presParOf" srcId="{7F5A1510-4064-44FB-A8F4-DB483758B9BF}" destId="{10883069-EFD1-4A9D-BC7D-8CF3D35D3755}" srcOrd="1" destOrd="0" presId="urn:microsoft.com/office/officeart/2008/layout/PictureAccentList"/>
    <dgm:cxn modelId="{4AFF83F6-9B30-44CC-A933-B580BD6CC12E}" type="presParOf" srcId="{F68F844C-9180-4690-9F0A-33CD7C89E69B}" destId="{C6EF3AF6-B013-4AB6-BBB5-BE1941491B85}" srcOrd="1" destOrd="0" presId="urn:microsoft.com/office/officeart/2008/layout/PictureAccentList"/>
    <dgm:cxn modelId="{096BEDEC-5300-4109-A8F0-3A1832397443}" type="presParOf" srcId="{C6EF3AF6-B013-4AB6-BBB5-BE1941491B85}" destId="{8D7004D4-A59C-467F-AF5D-7C4BE97464AC}" srcOrd="0" destOrd="0" presId="urn:microsoft.com/office/officeart/2008/layout/PictureAccentList"/>
    <dgm:cxn modelId="{6284E753-DC7F-4DD9-83D9-D754ABDFE322}" type="presParOf" srcId="{C6EF3AF6-B013-4AB6-BBB5-BE1941491B85}" destId="{9A09A8EB-8AAA-4526-B8EE-DA01E97BF22F}" srcOrd="1" destOrd="0" presId="urn:microsoft.com/office/officeart/2008/layout/PictureAccentList"/>
    <dgm:cxn modelId="{9723ECC6-9FFF-49DC-9E1D-FAB98AC6F2C8}" type="presParOf" srcId="{F68F844C-9180-4690-9F0A-33CD7C89E69B}" destId="{DA95FE42-C30F-4574-9094-888B61753E62}" srcOrd="2" destOrd="0" presId="urn:microsoft.com/office/officeart/2008/layout/PictureAccentList"/>
    <dgm:cxn modelId="{D0A4888E-6062-411D-9CD7-261079CCFB14}" type="presParOf" srcId="{DA95FE42-C30F-4574-9094-888B61753E62}" destId="{0DC5DF64-AEB9-4034-8B76-56A38D0CBC57}" srcOrd="0" destOrd="0" presId="urn:microsoft.com/office/officeart/2008/layout/PictureAccentList"/>
    <dgm:cxn modelId="{8288FCCA-062B-477F-9C4F-7D6B6C9D6B1F}" type="presParOf" srcId="{DA95FE42-C30F-4574-9094-888B61753E62}" destId="{88CA16B7-4368-493F-96D7-6C59AB4CCC1D}" srcOrd="1" destOrd="0" presId="urn:microsoft.com/office/officeart/2008/layout/PictureAccentList"/>
    <dgm:cxn modelId="{4D795DB3-FB02-4A2B-B0AB-0F8ACBDA6BD1}" type="presParOf" srcId="{F68F844C-9180-4690-9F0A-33CD7C89E69B}" destId="{89C1BD8C-9103-4481-8B9E-15CDC0518569}" srcOrd="3" destOrd="0" presId="urn:microsoft.com/office/officeart/2008/layout/PictureAccentList"/>
    <dgm:cxn modelId="{EA11C77D-A161-4DE3-A957-9360F9B3DFE6}" type="presParOf" srcId="{89C1BD8C-9103-4481-8B9E-15CDC0518569}" destId="{C36D756A-7407-4B06-8DFF-A14B898D015E}" srcOrd="0" destOrd="0" presId="urn:microsoft.com/office/officeart/2008/layout/PictureAccentList"/>
    <dgm:cxn modelId="{B2BBB4DA-F270-400E-8B56-3625C96E954C}" type="presParOf" srcId="{89C1BD8C-9103-4481-8B9E-15CDC0518569}" destId="{3FAB492A-06E8-436C-8EA5-90C81FB1633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1.1.1  </a:t>
          </a:r>
          <a:r>
            <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早期的计算工具</a:t>
          </a: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1.1.2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中世纪的计算机</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1.1.3  </a:t>
          </a:r>
          <a:r>
            <a:rPr lang="zh-CN"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现代计算机发展</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1.1.4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微型计算机发展</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10883069-EFD1-4A9D-BC7D-8CF3D35D3755}" type="pres">
      <dgm:prSet presAssocID="{A937D6D2-8A27-403A-BD5A-EA8581D5C30D}" presName="childText" presStyleLbl="lnNode1" presStyleIdx="0" presStyleCnt="4">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9A09A8EB-8AAA-4526-B8EE-DA01E97BF22F}" type="pres">
      <dgm:prSet presAssocID="{6FEABC7B-7461-4411-B35F-6CBC6D45BE27}" presName="childText" presStyleLbl="lnNode1" presStyleIdx="1" presStyleCnt="4">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88CA16B7-4368-493F-96D7-6C59AB4CCC1D}" type="pres">
      <dgm:prSet presAssocID="{1147FA92-6FB8-4A4D-9D74-BA968EB74278}" presName="childText" presStyleLbl="lnNode1" presStyleIdx="2" presStyleCnt="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4"/>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pt>
    <dgm:pt modelId="{3FAB492A-06E8-436C-8EA5-90C81FB16335}" type="pres">
      <dgm:prSet presAssocID="{056B5623-BD86-4EA3-BE50-F8CD183B8474}" presName="childText" presStyleLbl="lnNode1" presStyleIdx="3" presStyleCnt="4">
        <dgm:presLayoutVars>
          <dgm:chMax val="0"/>
          <dgm:chPref val="0"/>
          <dgm:bulletEnabled val="1"/>
        </dgm:presLayoutVars>
      </dgm:prSet>
      <dgm:spPr/>
      <dgm:t>
        <a:bodyPr/>
        <a:lstStyle/>
        <a:p>
          <a:endParaRPr lang="zh-CN" altLang="en-US"/>
        </a:p>
      </dgm:t>
    </dgm:pt>
  </dgm:ptLst>
  <dgm:cxnLst>
    <dgm:cxn modelId="{B32C0FAA-8962-4900-8CAE-D5A115E875CE}" srcId="{0DBA9484-2898-4871-BFB8-08370285DC3F}" destId="{056B5623-BD86-4EA3-BE50-F8CD183B8474}" srcOrd="3" destOrd="0" parTransId="{C5E8E3D1-2DDA-4366-BF8C-14392F731701}" sibTransId="{FC7BD2CA-387E-430B-9634-4035DE6A8EC7}"/>
    <dgm:cxn modelId="{E4BFCE0F-3A26-4538-959F-197327975EAF}" srcId="{0DBA9484-2898-4871-BFB8-08370285DC3F}" destId="{A937D6D2-8A27-403A-BD5A-EA8581D5C30D}" srcOrd="0" destOrd="0" parTransId="{5F701C23-5210-43B2-BE7B-A929177BE97A}" sibTransId="{4FD5C097-1E41-454E-B834-320A8BA5C137}"/>
    <dgm:cxn modelId="{2EC970B7-B510-49C3-8684-922A9F0A9CEB}" type="presOf" srcId="{6FEABC7B-7461-4411-B35F-6CBC6D45BE27}" destId="{9A09A8EB-8AAA-4526-B8EE-DA01E97BF22F}"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656DDC19-173A-4427-A4B7-0D0BC18C22BD}" type="presOf" srcId="{FEA8FB21-1654-474C-8BC2-DE7CC362ED1B}" destId="{3B801F41-E973-4D4B-A7C0-6633979DD07E}" srcOrd="0" destOrd="0" presId="urn:microsoft.com/office/officeart/2008/layout/PictureAccentList"/>
    <dgm:cxn modelId="{EDC693B7-C760-4478-90B7-D0CFD4515651}" type="presOf" srcId="{0DBA9484-2898-4871-BFB8-08370285DC3F}" destId="{6454A6A0-3FD9-4A0E-A8A2-CC372871039B}"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503B601E-C4BB-4958-88DA-D78AF2264D62}" type="presOf" srcId="{1147FA92-6FB8-4A4D-9D74-BA968EB74278}" destId="{88CA16B7-4368-493F-96D7-6C59AB4CCC1D}" srcOrd="0" destOrd="0" presId="urn:microsoft.com/office/officeart/2008/layout/PictureAccentList"/>
    <dgm:cxn modelId="{C118FA34-752B-405A-AAF8-F5493EA0ADF8}" type="presOf" srcId="{A937D6D2-8A27-403A-BD5A-EA8581D5C30D}" destId="{10883069-EFD1-4A9D-BC7D-8CF3D35D3755}" srcOrd="0" destOrd="0" presId="urn:microsoft.com/office/officeart/2008/layout/PictureAccentList"/>
    <dgm:cxn modelId="{46CA0B49-2A31-40BB-B5A1-827C52F8AA34}" type="presOf" srcId="{056B5623-BD86-4EA3-BE50-F8CD183B8474}" destId="{3FAB492A-06E8-436C-8EA5-90C81FB16335}" srcOrd="0" destOrd="0" presId="urn:microsoft.com/office/officeart/2008/layout/PictureAccentList"/>
    <dgm:cxn modelId="{7C8AE9B6-DF0C-45A2-A530-0F8A8BBBAC59}" type="presParOf" srcId="{3B801F41-E973-4D4B-A7C0-6633979DD07E}" destId="{61D10E31-D14D-42E0-8F49-CEE73D7843B1}" srcOrd="0" destOrd="0" presId="urn:microsoft.com/office/officeart/2008/layout/PictureAccentList"/>
    <dgm:cxn modelId="{27E8D0FF-43DE-4F48-AE7F-CA2B9A9B7F71}" type="presParOf" srcId="{61D10E31-D14D-42E0-8F49-CEE73D7843B1}" destId="{4E56F333-E2FD-4424-84C6-A0F0C75D9EBC}" srcOrd="0" destOrd="0" presId="urn:microsoft.com/office/officeart/2008/layout/PictureAccentList"/>
    <dgm:cxn modelId="{FE24F2BB-48DA-4A41-8BF1-5306A040F665}" type="presParOf" srcId="{4E56F333-E2FD-4424-84C6-A0F0C75D9EBC}" destId="{6454A6A0-3FD9-4A0E-A8A2-CC372871039B}" srcOrd="0" destOrd="0" presId="urn:microsoft.com/office/officeart/2008/layout/PictureAccentList"/>
    <dgm:cxn modelId="{CC97DB85-E067-4C09-BA57-C619F37BA3A0}" type="presParOf" srcId="{61D10E31-D14D-42E0-8F49-CEE73D7843B1}" destId="{F68F844C-9180-4690-9F0A-33CD7C89E69B}" srcOrd="1" destOrd="0" presId="urn:microsoft.com/office/officeart/2008/layout/PictureAccentList"/>
    <dgm:cxn modelId="{2274BF91-262B-4CA3-9F52-F3BB3BA98018}" type="presParOf" srcId="{F68F844C-9180-4690-9F0A-33CD7C89E69B}" destId="{7F5A1510-4064-44FB-A8F4-DB483758B9BF}" srcOrd="0" destOrd="0" presId="urn:microsoft.com/office/officeart/2008/layout/PictureAccentList"/>
    <dgm:cxn modelId="{1F406873-1200-4B6A-A575-ED9946FEF318}" type="presParOf" srcId="{7F5A1510-4064-44FB-A8F4-DB483758B9BF}" destId="{C561AD92-B77D-4D3A-896D-9B4AAD777598}" srcOrd="0" destOrd="0" presId="urn:microsoft.com/office/officeart/2008/layout/PictureAccentList"/>
    <dgm:cxn modelId="{C255A97B-ED24-42A0-84DF-BCC0B078C5A9}" type="presParOf" srcId="{7F5A1510-4064-44FB-A8F4-DB483758B9BF}" destId="{10883069-EFD1-4A9D-BC7D-8CF3D35D3755}" srcOrd="1" destOrd="0" presId="urn:microsoft.com/office/officeart/2008/layout/PictureAccentList"/>
    <dgm:cxn modelId="{34D8CE17-84F9-43E6-8E32-16748067B58F}" type="presParOf" srcId="{F68F844C-9180-4690-9F0A-33CD7C89E69B}" destId="{C6EF3AF6-B013-4AB6-BBB5-BE1941491B85}" srcOrd="1" destOrd="0" presId="urn:microsoft.com/office/officeart/2008/layout/PictureAccentList"/>
    <dgm:cxn modelId="{90BBD9F9-8461-41CA-807F-6E969D964FAD}" type="presParOf" srcId="{C6EF3AF6-B013-4AB6-BBB5-BE1941491B85}" destId="{8D7004D4-A59C-467F-AF5D-7C4BE97464AC}" srcOrd="0" destOrd="0" presId="urn:microsoft.com/office/officeart/2008/layout/PictureAccentList"/>
    <dgm:cxn modelId="{6F1F4280-CC95-4BC6-8DDE-5194B334BD9F}" type="presParOf" srcId="{C6EF3AF6-B013-4AB6-BBB5-BE1941491B85}" destId="{9A09A8EB-8AAA-4526-B8EE-DA01E97BF22F}" srcOrd="1" destOrd="0" presId="urn:microsoft.com/office/officeart/2008/layout/PictureAccentList"/>
    <dgm:cxn modelId="{F400BCC0-2CF6-4A99-B922-A0A3A0299737}" type="presParOf" srcId="{F68F844C-9180-4690-9F0A-33CD7C89E69B}" destId="{DA95FE42-C30F-4574-9094-888B61753E62}" srcOrd="2" destOrd="0" presId="urn:microsoft.com/office/officeart/2008/layout/PictureAccentList"/>
    <dgm:cxn modelId="{38981F12-FECA-4F01-BF12-031B6200BEDB}" type="presParOf" srcId="{DA95FE42-C30F-4574-9094-888B61753E62}" destId="{0DC5DF64-AEB9-4034-8B76-56A38D0CBC57}" srcOrd="0" destOrd="0" presId="urn:microsoft.com/office/officeart/2008/layout/PictureAccentList"/>
    <dgm:cxn modelId="{B877CCE5-C06B-4DA4-8CEB-9073C8476E61}" type="presParOf" srcId="{DA95FE42-C30F-4574-9094-888B61753E62}" destId="{88CA16B7-4368-493F-96D7-6C59AB4CCC1D}" srcOrd="1" destOrd="0" presId="urn:microsoft.com/office/officeart/2008/layout/PictureAccentList"/>
    <dgm:cxn modelId="{6F6C1D6C-6C85-4CEE-955B-9DCE580D5D76}" type="presParOf" srcId="{F68F844C-9180-4690-9F0A-33CD7C89E69B}" destId="{89C1BD8C-9103-4481-8B9E-15CDC0518569}" srcOrd="3" destOrd="0" presId="urn:microsoft.com/office/officeart/2008/layout/PictureAccentList"/>
    <dgm:cxn modelId="{75C0328C-C320-4BD4-A047-7F6F0CE7FCD6}" type="presParOf" srcId="{89C1BD8C-9103-4481-8B9E-15CDC0518569}" destId="{C36D756A-7407-4B06-8DFF-A14B898D015E}" srcOrd="0" destOrd="0" presId="urn:microsoft.com/office/officeart/2008/layout/PictureAccentList"/>
    <dgm:cxn modelId="{62F6C52C-BEB3-4B92-8B90-9133B52C8CFA}" type="presParOf" srcId="{89C1BD8C-9103-4481-8B9E-15CDC0518569}" destId="{3FAB492A-06E8-436C-8EA5-90C81FB1633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A8FB21-1654-474C-8BC2-DE7CC362ED1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zh-CN" altLang="en-US"/>
        </a:p>
      </dgm:t>
    </dgm:pt>
    <dgm:pt modelId="{0DBA9484-2898-4871-BFB8-08370285DC3F}">
      <dgm:prSet phldrT="[文本]" custT="1">
        <dgm:style>
          <a:lnRef idx="3">
            <a:schemeClr val="lt1"/>
          </a:lnRef>
          <a:fillRef idx="1">
            <a:schemeClr val="accent1"/>
          </a:fillRef>
          <a:effectRef idx="1">
            <a:schemeClr val="accent1"/>
          </a:effectRef>
          <a:fontRef idx="minor">
            <a:schemeClr val="lt1"/>
          </a:fontRef>
        </dgm:style>
      </dgm:prSet>
      <dgm:spPr/>
      <dgm:t>
        <a:bodyPr/>
        <a:lstStyle/>
        <a:p>
          <a:r>
            <a:rPr lang="en-US" altLang="zh-CN"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3200" b="1">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计算机的发展</a:t>
          </a:r>
        </a:p>
      </dgm:t>
    </dgm:pt>
    <dgm:pt modelId="{37C1DB79-70C2-4067-9AA2-CC167A68577B}" type="parTrans" cxnId="{9402555A-10DF-4CC3-8A0E-F0F2CFD8EDF5}">
      <dgm:prSet/>
      <dgm:spPr/>
      <dgm:t>
        <a:bodyPr/>
        <a:lstStyle/>
        <a:p>
          <a:endParaRPr lang="zh-CN" altLang="en-US"/>
        </a:p>
      </dgm:t>
    </dgm:pt>
    <dgm:pt modelId="{9760EFDC-63E6-4A90-AFE4-D4E8415C150D}" type="sibTrans" cxnId="{9402555A-10DF-4CC3-8A0E-F0F2CFD8EDF5}">
      <dgm:prSet/>
      <dgm:spPr/>
      <dgm:t>
        <a:bodyPr/>
        <a:lstStyle/>
        <a:p>
          <a:endParaRPr lang="zh-CN" altLang="en-US"/>
        </a:p>
      </dgm:t>
    </dgm:pt>
    <dgm:pt modelId="{A937D6D2-8A27-403A-BD5A-EA8581D5C30D}">
      <dgm:prSet phldrT="[文本]" custT="1">
        <dgm:style>
          <a:lnRef idx="2">
            <a:schemeClr val="accent1">
              <a:shade val="50000"/>
            </a:schemeClr>
          </a:lnRef>
          <a:fillRef idx="1">
            <a:schemeClr val="accent1"/>
          </a:fillRef>
          <a:effectRef idx="0">
            <a:schemeClr val="accent1"/>
          </a:effectRef>
          <a:fontRef idx="minor">
            <a:schemeClr val="lt1"/>
          </a:fontRef>
        </dgm:style>
      </dgm:prSet>
      <dgm:spPr>
        <a:ln/>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1.1.1  </a:t>
          </a:r>
          <a:r>
            <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早期的计算工具</a:t>
          </a:r>
        </a:p>
      </dgm:t>
    </dgm:pt>
    <dgm:pt modelId="{5F701C23-5210-43B2-BE7B-A929177BE97A}" type="parTrans" cxnId="{E4BFCE0F-3A26-4538-959F-197327975EAF}">
      <dgm:prSet/>
      <dgm:spPr/>
      <dgm:t>
        <a:bodyPr/>
        <a:lstStyle/>
        <a:p>
          <a:endParaRPr lang="zh-CN" altLang="en-US"/>
        </a:p>
      </dgm:t>
    </dgm:pt>
    <dgm:pt modelId="{4FD5C097-1E41-454E-B834-320A8BA5C137}" type="sibTrans" cxnId="{E4BFCE0F-3A26-4538-959F-197327975EAF}">
      <dgm:prSet/>
      <dgm:spPr/>
      <dgm:t>
        <a:bodyPr/>
        <a:lstStyle/>
        <a:p>
          <a:endParaRPr lang="zh-CN" altLang="en-US"/>
        </a:p>
      </dgm:t>
    </dgm:pt>
    <dgm:pt modelId="{6FEABC7B-7461-4411-B35F-6CBC6D45BE27}">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1.1.2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中世纪的计算机</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7C340055-BEB2-4336-B88D-D098721BFDA5}" type="parTrans" cxnId="{6A633BFA-754C-42BF-BD68-7F8CA30713FA}">
      <dgm:prSet/>
      <dgm:spPr/>
      <dgm:t>
        <a:bodyPr/>
        <a:lstStyle/>
        <a:p>
          <a:endParaRPr lang="zh-CN" altLang="en-US"/>
        </a:p>
      </dgm:t>
    </dgm:pt>
    <dgm:pt modelId="{E58BA6AB-1C7B-4F1E-989B-4759CD372812}" type="sibTrans" cxnId="{6A633BFA-754C-42BF-BD68-7F8CA30713FA}">
      <dgm:prSet/>
      <dgm:spPr/>
      <dgm:t>
        <a:bodyPr/>
        <a:lstStyle/>
        <a:p>
          <a:endParaRPr lang="zh-CN" altLang="en-US"/>
        </a:p>
      </dgm:t>
    </dgm:pt>
    <dgm:pt modelId="{1147FA92-6FB8-4A4D-9D74-BA968EB74278}">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l"/>
          <a:r>
            <a:rPr lang="en-US"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1.1.3  </a:t>
          </a:r>
          <a:r>
            <a:rPr lang="zh-CN" altLang="zh-CN"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现代计算机发展</a:t>
          </a:r>
          <a:endParaRPr lang="zh-CN" altLang="en-US" sz="28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C14C5AE-F423-4BE3-97B5-9C4BED78661E}" type="parTrans" cxnId="{1C2F56E9-4330-4593-9496-56FE10C552BA}">
      <dgm:prSet/>
      <dgm:spPr/>
      <dgm:t>
        <a:bodyPr/>
        <a:lstStyle/>
        <a:p>
          <a:endParaRPr lang="zh-CN" altLang="en-US"/>
        </a:p>
      </dgm:t>
    </dgm:pt>
    <dgm:pt modelId="{8D8F957E-CC39-4BE0-8B16-4032B37DEEDC}" type="sibTrans" cxnId="{1C2F56E9-4330-4593-9496-56FE10C552BA}">
      <dgm:prSet/>
      <dgm:spPr/>
      <dgm:t>
        <a:bodyPr/>
        <a:lstStyle/>
        <a:p>
          <a:endParaRPr lang="zh-CN" altLang="en-US"/>
        </a:p>
      </dgm:t>
    </dgm:pt>
    <dgm:pt modelId="{056B5623-BD86-4EA3-BE50-F8CD183B8474}">
      <dgm:prSet phldrT="[文本]" custT="1">
        <dgm:style>
          <a:lnRef idx="0">
            <a:schemeClr val="accent2"/>
          </a:lnRef>
          <a:fillRef idx="3">
            <a:schemeClr val="accent2"/>
          </a:fillRef>
          <a:effectRef idx="3">
            <a:schemeClr val="accent2"/>
          </a:effectRef>
          <a:fontRef idx="minor">
            <a:schemeClr val="lt1"/>
          </a:fontRef>
        </dgm:style>
      </dgm:prSet>
      <dgm:spPr/>
      <dgm:t>
        <a:bodyPr/>
        <a:lstStyle/>
        <a:p>
          <a:pPr algn="l"/>
          <a:r>
            <a:rPr lang="en-US"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1.1.4  </a:t>
          </a:r>
          <a:r>
            <a:rPr lang="zh-CN" altLang="zh-CN"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微型计算机发展</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5E8E3D1-2DDA-4366-BF8C-14392F731701}" type="parTrans" cxnId="{B32C0FAA-8962-4900-8CAE-D5A115E875CE}">
      <dgm:prSet/>
      <dgm:spPr/>
      <dgm:t>
        <a:bodyPr/>
        <a:lstStyle/>
        <a:p>
          <a:endParaRPr lang="zh-CN" altLang="en-US"/>
        </a:p>
      </dgm:t>
    </dgm:pt>
    <dgm:pt modelId="{FC7BD2CA-387E-430B-9634-4035DE6A8EC7}" type="sibTrans" cxnId="{B32C0FAA-8962-4900-8CAE-D5A115E875CE}">
      <dgm:prSet/>
      <dgm:spPr/>
      <dgm:t>
        <a:bodyPr/>
        <a:lstStyle/>
        <a:p>
          <a:endParaRPr lang="zh-CN" altLang="en-US"/>
        </a:p>
      </dgm:t>
    </dgm:pt>
    <dgm:pt modelId="{3B801F41-E973-4D4B-A7C0-6633979DD07E}" type="pres">
      <dgm:prSet presAssocID="{FEA8FB21-1654-474C-8BC2-DE7CC362ED1B}" presName="layout" presStyleCnt="0">
        <dgm:presLayoutVars>
          <dgm:chMax/>
          <dgm:chPref/>
          <dgm:dir/>
          <dgm:animOne val="branch"/>
          <dgm:animLvl val="lvl"/>
          <dgm:resizeHandles/>
        </dgm:presLayoutVars>
      </dgm:prSet>
      <dgm:spPr/>
      <dgm:t>
        <a:bodyPr/>
        <a:lstStyle/>
        <a:p>
          <a:endParaRPr lang="zh-CN" altLang="en-US"/>
        </a:p>
      </dgm:t>
    </dgm:pt>
    <dgm:pt modelId="{61D10E31-D14D-42E0-8F49-CEE73D7843B1}" type="pres">
      <dgm:prSet presAssocID="{0DBA9484-2898-4871-BFB8-08370285DC3F}" presName="root" presStyleCnt="0">
        <dgm:presLayoutVars>
          <dgm:chMax/>
          <dgm:chPref val="4"/>
        </dgm:presLayoutVars>
      </dgm:prSet>
      <dgm:spPr/>
    </dgm:pt>
    <dgm:pt modelId="{4E56F333-E2FD-4424-84C6-A0F0C75D9EBC}" type="pres">
      <dgm:prSet presAssocID="{0DBA9484-2898-4871-BFB8-08370285DC3F}" presName="rootComposite" presStyleCnt="0">
        <dgm:presLayoutVars/>
      </dgm:prSet>
      <dgm:spPr/>
    </dgm:pt>
    <dgm:pt modelId="{6454A6A0-3FD9-4A0E-A8A2-CC372871039B}" type="pres">
      <dgm:prSet presAssocID="{0DBA9484-2898-4871-BFB8-08370285DC3F}" presName="rootText" presStyleLbl="node0" presStyleIdx="0" presStyleCnt="1">
        <dgm:presLayoutVars>
          <dgm:chMax/>
          <dgm:chPref val="4"/>
        </dgm:presLayoutVars>
      </dgm:prSet>
      <dgm:spPr/>
      <dgm:t>
        <a:bodyPr/>
        <a:lstStyle/>
        <a:p>
          <a:endParaRPr lang="zh-CN" altLang="en-US"/>
        </a:p>
      </dgm:t>
    </dgm:pt>
    <dgm:pt modelId="{F68F844C-9180-4690-9F0A-33CD7C89E69B}" type="pres">
      <dgm:prSet presAssocID="{0DBA9484-2898-4871-BFB8-08370285DC3F}" presName="childShape" presStyleCnt="0">
        <dgm:presLayoutVars>
          <dgm:chMax val="0"/>
          <dgm:chPref val="0"/>
        </dgm:presLayoutVars>
      </dgm:prSet>
      <dgm:spPr/>
    </dgm:pt>
    <dgm:pt modelId="{7F5A1510-4064-44FB-A8F4-DB483758B9BF}" type="pres">
      <dgm:prSet presAssocID="{A937D6D2-8A27-403A-BD5A-EA8581D5C30D}" presName="childComposite" presStyleCnt="0">
        <dgm:presLayoutVars>
          <dgm:chMax val="0"/>
          <dgm:chPref val="0"/>
        </dgm:presLayoutVars>
      </dgm:prSet>
      <dgm:spPr/>
    </dgm:pt>
    <dgm:pt modelId="{C561AD92-B77D-4D3A-896D-9B4AAD777598}" type="pres">
      <dgm:prSet presAssocID="{A937D6D2-8A27-403A-BD5A-EA8581D5C30D}" presName="Image" presStyleLbl="node1" presStyleIdx="0" presStyleCnt="4"/>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10883069-EFD1-4A9D-BC7D-8CF3D35D3755}" type="pres">
      <dgm:prSet presAssocID="{A937D6D2-8A27-403A-BD5A-EA8581D5C30D}" presName="childText" presStyleLbl="lnNode1" presStyleIdx="0" presStyleCnt="4">
        <dgm:presLayoutVars>
          <dgm:chMax val="0"/>
          <dgm:chPref val="0"/>
          <dgm:bulletEnabled val="1"/>
        </dgm:presLayoutVars>
      </dgm:prSet>
      <dgm:spPr/>
      <dgm:t>
        <a:bodyPr/>
        <a:lstStyle/>
        <a:p>
          <a:endParaRPr lang="zh-CN" altLang="en-US"/>
        </a:p>
      </dgm:t>
    </dgm:pt>
    <dgm:pt modelId="{C6EF3AF6-B013-4AB6-BBB5-BE1941491B85}" type="pres">
      <dgm:prSet presAssocID="{6FEABC7B-7461-4411-B35F-6CBC6D45BE27}" presName="childComposite" presStyleCnt="0">
        <dgm:presLayoutVars>
          <dgm:chMax val="0"/>
          <dgm:chPref val="0"/>
        </dgm:presLayoutVars>
      </dgm:prSet>
      <dgm:spPr/>
    </dgm:pt>
    <dgm:pt modelId="{8D7004D4-A59C-467F-AF5D-7C4BE97464AC}" type="pres">
      <dgm:prSet presAssocID="{6FEABC7B-7461-4411-B35F-6CBC6D45BE27}" presName="Image" presStyleLbl="node1" presStyleIdx="1" presStyleCnt="4"/>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9A09A8EB-8AAA-4526-B8EE-DA01E97BF22F}" type="pres">
      <dgm:prSet presAssocID="{6FEABC7B-7461-4411-B35F-6CBC6D45BE27}" presName="childText" presStyleLbl="lnNode1" presStyleIdx="1" presStyleCnt="4">
        <dgm:presLayoutVars>
          <dgm:chMax val="0"/>
          <dgm:chPref val="0"/>
          <dgm:bulletEnabled val="1"/>
        </dgm:presLayoutVars>
      </dgm:prSet>
      <dgm:spPr/>
      <dgm:t>
        <a:bodyPr/>
        <a:lstStyle/>
        <a:p>
          <a:endParaRPr lang="zh-CN" altLang="en-US"/>
        </a:p>
      </dgm:t>
    </dgm:pt>
    <dgm:pt modelId="{DA95FE42-C30F-4574-9094-888B61753E62}" type="pres">
      <dgm:prSet presAssocID="{1147FA92-6FB8-4A4D-9D74-BA968EB74278}" presName="childComposite" presStyleCnt="0">
        <dgm:presLayoutVars>
          <dgm:chMax val="0"/>
          <dgm:chPref val="0"/>
        </dgm:presLayoutVars>
      </dgm:prSet>
      <dgm:spPr/>
    </dgm:pt>
    <dgm:pt modelId="{0DC5DF64-AEB9-4034-8B76-56A38D0CBC57}" type="pres">
      <dgm:prSet presAssocID="{1147FA92-6FB8-4A4D-9D74-BA968EB74278}" presName="Image" presStyleLbl="node1" presStyleIdx="2" presStyleCnt="4"/>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88CA16B7-4368-493F-96D7-6C59AB4CCC1D}" type="pres">
      <dgm:prSet presAssocID="{1147FA92-6FB8-4A4D-9D74-BA968EB74278}" presName="childText" presStyleLbl="lnNode1" presStyleIdx="2" presStyleCnt="4">
        <dgm:presLayoutVars>
          <dgm:chMax val="0"/>
          <dgm:chPref val="0"/>
          <dgm:bulletEnabled val="1"/>
        </dgm:presLayoutVars>
      </dgm:prSet>
      <dgm:spPr/>
      <dgm:t>
        <a:bodyPr/>
        <a:lstStyle/>
        <a:p>
          <a:endParaRPr lang="zh-CN" altLang="en-US"/>
        </a:p>
      </dgm:t>
    </dgm:pt>
    <dgm:pt modelId="{89C1BD8C-9103-4481-8B9E-15CDC0518569}" type="pres">
      <dgm:prSet presAssocID="{056B5623-BD86-4EA3-BE50-F8CD183B8474}" presName="childComposite" presStyleCnt="0">
        <dgm:presLayoutVars>
          <dgm:chMax val="0"/>
          <dgm:chPref val="0"/>
        </dgm:presLayoutVars>
      </dgm:prSet>
      <dgm:spPr/>
    </dgm:pt>
    <dgm:pt modelId="{C36D756A-7407-4B06-8DFF-A14B898D015E}" type="pres">
      <dgm:prSet presAssocID="{056B5623-BD86-4EA3-BE50-F8CD183B8474}" presName="Image" presStyleLbl="node1" presStyleIdx="3" presStyleCnt="4"/>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pt>
    <dgm:pt modelId="{3FAB492A-06E8-436C-8EA5-90C81FB16335}" type="pres">
      <dgm:prSet presAssocID="{056B5623-BD86-4EA3-BE50-F8CD183B8474}" presName="childText" presStyleLbl="lnNode1" presStyleIdx="3" presStyleCnt="4">
        <dgm:presLayoutVars>
          <dgm:chMax val="0"/>
          <dgm:chPref val="0"/>
          <dgm:bulletEnabled val="1"/>
        </dgm:presLayoutVars>
      </dgm:prSet>
      <dgm:spPr/>
      <dgm:t>
        <a:bodyPr/>
        <a:lstStyle/>
        <a:p>
          <a:endParaRPr lang="zh-CN" altLang="en-US"/>
        </a:p>
      </dgm:t>
    </dgm:pt>
  </dgm:ptLst>
  <dgm:cxnLst>
    <dgm:cxn modelId="{B32C0FAA-8962-4900-8CAE-D5A115E875CE}" srcId="{0DBA9484-2898-4871-BFB8-08370285DC3F}" destId="{056B5623-BD86-4EA3-BE50-F8CD183B8474}" srcOrd="3" destOrd="0" parTransId="{C5E8E3D1-2DDA-4366-BF8C-14392F731701}" sibTransId="{FC7BD2CA-387E-430B-9634-4035DE6A8EC7}"/>
    <dgm:cxn modelId="{2FC6902E-98BB-4D95-92B1-D0329F7BD8F5}" type="presOf" srcId="{FEA8FB21-1654-474C-8BC2-DE7CC362ED1B}" destId="{3B801F41-E973-4D4B-A7C0-6633979DD07E}" srcOrd="0" destOrd="0" presId="urn:microsoft.com/office/officeart/2008/layout/PictureAccentList"/>
    <dgm:cxn modelId="{E4BFCE0F-3A26-4538-959F-197327975EAF}" srcId="{0DBA9484-2898-4871-BFB8-08370285DC3F}" destId="{A937D6D2-8A27-403A-BD5A-EA8581D5C30D}" srcOrd="0" destOrd="0" parTransId="{5F701C23-5210-43B2-BE7B-A929177BE97A}" sibTransId="{4FD5C097-1E41-454E-B834-320A8BA5C137}"/>
    <dgm:cxn modelId="{7FDE779D-C014-4755-A4F3-12A5D670520C}" type="presOf" srcId="{1147FA92-6FB8-4A4D-9D74-BA968EB74278}" destId="{88CA16B7-4368-493F-96D7-6C59AB4CCC1D}" srcOrd="0" destOrd="0" presId="urn:microsoft.com/office/officeart/2008/layout/PictureAccentList"/>
    <dgm:cxn modelId="{2018F593-965E-403A-BC6B-D847215F6409}" type="presOf" srcId="{0DBA9484-2898-4871-BFB8-08370285DC3F}" destId="{6454A6A0-3FD9-4A0E-A8A2-CC372871039B}" srcOrd="0" destOrd="0" presId="urn:microsoft.com/office/officeart/2008/layout/PictureAccentList"/>
    <dgm:cxn modelId="{6A633BFA-754C-42BF-BD68-7F8CA30713FA}" srcId="{0DBA9484-2898-4871-BFB8-08370285DC3F}" destId="{6FEABC7B-7461-4411-B35F-6CBC6D45BE27}" srcOrd="1" destOrd="0" parTransId="{7C340055-BEB2-4336-B88D-D098721BFDA5}" sibTransId="{E58BA6AB-1C7B-4F1E-989B-4759CD372812}"/>
    <dgm:cxn modelId="{1C2F56E9-4330-4593-9496-56FE10C552BA}" srcId="{0DBA9484-2898-4871-BFB8-08370285DC3F}" destId="{1147FA92-6FB8-4A4D-9D74-BA968EB74278}" srcOrd="2" destOrd="0" parTransId="{5C14C5AE-F423-4BE3-97B5-9C4BED78661E}" sibTransId="{8D8F957E-CC39-4BE0-8B16-4032B37DEEDC}"/>
    <dgm:cxn modelId="{5D876D6A-BF41-4CCE-B93E-516850666B8B}" type="presOf" srcId="{6FEABC7B-7461-4411-B35F-6CBC6D45BE27}" destId="{9A09A8EB-8AAA-4526-B8EE-DA01E97BF22F}" srcOrd="0" destOrd="0" presId="urn:microsoft.com/office/officeart/2008/layout/PictureAccentList"/>
    <dgm:cxn modelId="{CBD7DF25-9030-4A70-8A31-BDB380B8B8FC}" type="presOf" srcId="{056B5623-BD86-4EA3-BE50-F8CD183B8474}" destId="{3FAB492A-06E8-436C-8EA5-90C81FB16335}" srcOrd="0" destOrd="0" presId="urn:microsoft.com/office/officeart/2008/layout/PictureAccentList"/>
    <dgm:cxn modelId="{9402555A-10DF-4CC3-8A0E-F0F2CFD8EDF5}" srcId="{FEA8FB21-1654-474C-8BC2-DE7CC362ED1B}" destId="{0DBA9484-2898-4871-BFB8-08370285DC3F}" srcOrd="0" destOrd="0" parTransId="{37C1DB79-70C2-4067-9AA2-CC167A68577B}" sibTransId="{9760EFDC-63E6-4A90-AFE4-D4E8415C150D}"/>
    <dgm:cxn modelId="{944CB956-CBE9-48FD-B81F-97B677D158FC}" type="presOf" srcId="{A937D6D2-8A27-403A-BD5A-EA8581D5C30D}" destId="{10883069-EFD1-4A9D-BC7D-8CF3D35D3755}" srcOrd="0" destOrd="0" presId="urn:microsoft.com/office/officeart/2008/layout/PictureAccentList"/>
    <dgm:cxn modelId="{4977DFAE-5132-481E-93B3-E4F1BDE170DB}" type="presParOf" srcId="{3B801F41-E973-4D4B-A7C0-6633979DD07E}" destId="{61D10E31-D14D-42E0-8F49-CEE73D7843B1}" srcOrd="0" destOrd="0" presId="urn:microsoft.com/office/officeart/2008/layout/PictureAccentList"/>
    <dgm:cxn modelId="{384D1200-7DDE-4A26-AB5B-1733C8FB9052}" type="presParOf" srcId="{61D10E31-D14D-42E0-8F49-CEE73D7843B1}" destId="{4E56F333-E2FD-4424-84C6-A0F0C75D9EBC}" srcOrd="0" destOrd="0" presId="urn:microsoft.com/office/officeart/2008/layout/PictureAccentList"/>
    <dgm:cxn modelId="{C22FA789-C686-4F36-8B54-FD4AF8019410}" type="presParOf" srcId="{4E56F333-E2FD-4424-84C6-A0F0C75D9EBC}" destId="{6454A6A0-3FD9-4A0E-A8A2-CC372871039B}" srcOrd="0" destOrd="0" presId="urn:microsoft.com/office/officeart/2008/layout/PictureAccentList"/>
    <dgm:cxn modelId="{59411E80-4C5D-48EF-B346-24E9974EED54}" type="presParOf" srcId="{61D10E31-D14D-42E0-8F49-CEE73D7843B1}" destId="{F68F844C-9180-4690-9F0A-33CD7C89E69B}" srcOrd="1" destOrd="0" presId="urn:microsoft.com/office/officeart/2008/layout/PictureAccentList"/>
    <dgm:cxn modelId="{CD9820F9-CF31-4240-B4DF-6918A1CE4F2D}" type="presParOf" srcId="{F68F844C-9180-4690-9F0A-33CD7C89E69B}" destId="{7F5A1510-4064-44FB-A8F4-DB483758B9BF}" srcOrd="0" destOrd="0" presId="urn:microsoft.com/office/officeart/2008/layout/PictureAccentList"/>
    <dgm:cxn modelId="{F6CEE726-ED60-41F0-9B87-AE5D62BFB2E6}" type="presParOf" srcId="{7F5A1510-4064-44FB-A8F4-DB483758B9BF}" destId="{C561AD92-B77D-4D3A-896D-9B4AAD777598}" srcOrd="0" destOrd="0" presId="urn:microsoft.com/office/officeart/2008/layout/PictureAccentList"/>
    <dgm:cxn modelId="{16AE42F8-0324-4D9F-8B6B-A9A71B2BF8A7}" type="presParOf" srcId="{7F5A1510-4064-44FB-A8F4-DB483758B9BF}" destId="{10883069-EFD1-4A9D-BC7D-8CF3D35D3755}" srcOrd="1" destOrd="0" presId="urn:microsoft.com/office/officeart/2008/layout/PictureAccentList"/>
    <dgm:cxn modelId="{337B3B1C-2095-44A3-8EDC-FD19252DE543}" type="presParOf" srcId="{F68F844C-9180-4690-9F0A-33CD7C89E69B}" destId="{C6EF3AF6-B013-4AB6-BBB5-BE1941491B85}" srcOrd="1" destOrd="0" presId="urn:microsoft.com/office/officeart/2008/layout/PictureAccentList"/>
    <dgm:cxn modelId="{A1BEF047-3C1B-4794-926B-436C9180E6B5}" type="presParOf" srcId="{C6EF3AF6-B013-4AB6-BBB5-BE1941491B85}" destId="{8D7004D4-A59C-467F-AF5D-7C4BE97464AC}" srcOrd="0" destOrd="0" presId="urn:microsoft.com/office/officeart/2008/layout/PictureAccentList"/>
    <dgm:cxn modelId="{E56968E0-33BB-44A5-B002-2B82B4996E08}" type="presParOf" srcId="{C6EF3AF6-B013-4AB6-BBB5-BE1941491B85}" destId="{9A09A8EB-8AAA-4526-B8EE-DA01E97BF22F}" srcOrd="1" destOrd="0" presId="urn:microsoft.com/office/officeart/2008/layout/PictureAccentList"/>
    <dgm:cxn modelId="{0D95AA96-0D36-419A-B9E7-C437218D984A}" type="presParOf" srcId="{F68F844C-9180-4690-9F0A-33CD7C89E69B}" destId="{DA95FE42-C30F-4574-9094-888B61753E62}" srcOrd="2" destOrd="0" presId="urn:microsoft.com/office/officeart/2008/layout/PictureAccentList"/>
    <dgm:cxn modelId="{E89801DD-7A95-4188-B6CF-65B112508D38}" type="presParOf" srcId="{DA95FE42-C30F-4574-9094-888B61753E62}" destId="{0DC5DF64-AEB9-4034-8B76-56A38D0CBC57}" srcOrd="0" destOrd="0" presId="urn:microsoft.com/office/officeart/2008/layout/PictureAccentList"/>
    <dgm:cxn modelId="{9606DC26-CA96-453F-8B86-82E11FFCCA71}" type="presParOf" srcId="{DA95FE42-C30F-4574-9094-888B61753E62}" destId="{88CA16B7-4368-493F-96D7-6C59AB4CCC1D}" srcOrd="1" destOrd="0" presId="urn:microsoft.com/office/officeart/2008/layout/PictureAccentList"/>
    <dgm:cxn modelId="{419ACFA2-4E61-448A-BF81-36F653CB55BF}" type="presParOf" srcId="{F68F844C-9180-4690-9F0A-33CD7C89E69B}" destId="{89C1BD8C-9103-4481-8B9E-15CDC0518569}" srcOrd="3" destOrd="0" presId="urn:microsoft.com/office/officeart/2008/layout/PictureAccentList"/>
    <dgm:cxn modelId="{FA9A47AC-0EE9-4B8F-B4F6-F174F1983D94}" type="presParOf" srcId="{89C1BD8C-9103-4481-8B9E-15CDC0518569}" destId="{C36D756A-7407-4B06-8DFF-A14B898D015E}" srcOrd="0" destOrd="0" presId="urn:microsoft.com/office/officeart/2008/layout/PictureAccentList"/>
    <dgm:cxn modelId="{FA0E8EDC-F37E-4799-A683-0339AA8396F6}" type="presParOf" srcId="{89C1BD8C-9103-4481-8B9E-15CDC0518569}" destId="{3FAB492A-06E8-436C-8EA5-90C81FB1633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BF5F4-A661-4376-B2DE-A594F18431EE}">
      <dsp:nvSpPr>
        <dsp:cNvPr id="0" name=""/>
        <dsp:cNvSpPr/>
      </dsp:nvSpPr>
      <dsp:spPr>
        <a:xfrm rot="5400000">
          <a:off x="6458644" y="-2700957"/>
          <a:ext cx="1460059" cy="68885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b="1" kern="1200" dirty="0">
              <a:latin typeface="宋体" pitchFamily="2" charset="-122"/>
              <a:ea typeface="宋体" pitchFamily="2" charset="-122"/>
            </a:rPr>
            <a:t>傅 翀</a:t>
          </a:r>
          <a:r>
            <a:rPr lang="zh-CN" sz="2000" b="1" kern="1200" dirty="0">
              <a:latin typeface="宋体" pitchFamily="2" charset="-122"/>
              <a:ea typeface="宋体" pitchFamily="2" charset="-122"/>
            </a:rPr>
            <a:t> </a:t>
          </a:r>
          <a:r>
            <a:rPr lang="zh-CN" sz="2000" b="0" kern="1200" dirty="0">
              <a:latin typeface="宋体" pitchFamily="2" charset="-122"/>
              <a:ea typeface="宋体" pitchFamily="2" charset="-122"/>
            </a:rPr>
            <a:t>博士</a:t>
          </a:r>
          <a:r>
            <a:rPr lang="en-US" sz="2000" b="0" kern="1200" dirty="0">
              <a:latin typeface="宋体" pitchFamily="2" charset="-122"/>
              <a:ea typeface="宋体" pitchFamily="2" charset="-122"/>
            </a:rPr>
            <a:t>/</a:t>
          </a:r>
          <a:r>
            <a:rPr lang="zh-CN" altLang="en-US" sz="2000" b="0" kern="1200" dirty="0">
              <a:latin typeface="宋体" pitchFamily="2" charset="-122"/>
              <a:ea typeface="宋体" pitchFamily="2" charset="-122"/>
            </a:rPr>
            <a:t>副</a:t>
          </a:r>
          <a:r>
            <a:rPr lang="zh-CN" sz="2000" b="0" kern="1200" dirty="0">
              <a:latin typeface="宋体" pitchFamily="2" charset="-122"/>
              <a:ea typeface="宋体" pitchFamily="2" charset="-122"/>
            </a:rPr>
            <a:t>教授</a:t>
          </a:r>
          <a:endParaRPr lang="en-US" sz="2000" b="0" kern="1200" dirty="0">
            <a:latin typeface="宋体" pitchFamily="2" charset="-122"/>
            <a:ea typeface="宋体" pitchFamily="2" charset="-122"/>
          </a:endParaRPr>
        </a:p>
        <a:p>
          <a:pPr marL="228600" lvl="1" indent="-228600" algn="l" defTabSz="889000" rtl="0">
            <a:lnSpc>
              <a:spcPct val="90000"/>
            </a:lnSpc>
            <a:spcBef>
              <a:spcPct val="0"/>
            </a:spcBef>
            <a:spcAft>
              <a:spcPct val="15000"/>
            </a:spcAft>
            <a:buChar char="••"/>
          </a:pPr>
          <a:r>
            <a:rPr lang="en-US" sz="2000" b="0" kern="1200" dirty="0">
              <a:latin typeface="宋体" pitchFamily="2" charset="-122"/>
              <a:ea typeface="宋体" pitchFamily="2" charset="-122"/>
            </a:rPr>
            <a:t>Email: </a:t>
          </a:r>
          <a:r>
            <a:rPr lang="en-US" sz="2000" b="0" kern="1200" dirty="0">
              <a:latin typeface="宋体" pitchFamily="2" charset="-122"/>
              <a:ea typeface="宋体" pitchFamily="2" charset="-122"/>
              <a:hlinkClick xmlns:r="http://schemas.openxmlformats.org/officeDocument/2006/relationships" r:id="rId1"/>
            </a:rPr>
            <a:t>fuc@uestc.edu.cn</a:t>
          </a:r>
          <a:endParaRPr lang="en-US" sz="2000" b="0" kern="1200" dirty="0">
            <a:latin typeface="宋体" pitchFamily="2" charset="-122"/>
            <a:ea typeface="宋体" pitchFamily="2" charset="-122"/>
          </a:endParaRPr>
        </a:p>
        <a:p>
          <a:pPr marL="228600" lvl="1" indent="-228600" algn="l" defTabSz="889000" rtl="0">
            <a:lnSpc>
              <a:spcPct val="90000"/>
            </a:lnSpc>
            <a:spcBef>
              <a:spcPct val="0"/>
            </a:spcBef>
            <a:spcAft>
              <a:spcPct val="15000"/>
            </a:spcAft>
            <a:buChar char="••"/>
          </a:pPr>
          <a:r>
            <a:rPr lang="en-US" sz="2000" b="0" kern="1200" dirty="0">
              <a:latin typeface="宋体" pitchFamily="2" charset="-122"/>
              <a:ea typeface="宋体" pitchFamily="2" charset="-122"/>
            </a:rPr>
            <a:t>Tel: </a:t>
          </a:r>
          <a:r>
            <a:rPr lang="en-US" sz="2000" b="1" kern="1200" dirty="0">
              <a:latin typeface="宋体" pitchFamily="2" charset="-122"/>
              <a:ea typeface="宋体" pitchFamily="2" charset="-122"/>
            </a:rPr>
            <a:t>13880608080</a:t>
          </a:r>
        </a:p>
        <a:p>
          <a:pPr marL="228600" lvl="1" indent="-228600" algn="l" defTabSz="889000" rtl="0">
            <a:lnSpc>
              <a:spcPct val="90000"/>
            </a:lnSpc>
            <a:spcBef>
              <a:spcPct val="0"/>
            </a:spcBef>
            <a:spcAft>
              <a:spcPct val="15000"/>
            </a:spcAft>
            <a:buChar char="••"/>
          </a:pPr>
          <a:r>
            <a:rPr lang="en-US" sz="2000" b="0" kern="1200" dirty="0">
              <a:latin typeface="宋体" pitchFamily="2" charset="-122"/>
              <a:ea typeface="宋体" pitchFamily="2" charset="-122"/>
            </a:rPr>
            <a:t>QQ: </a:t>
          </a:r>
          <a:r>
            <a:rPr lang="en-US" sz="2000" b="1" kern="1200" dirty="0">
              <a:latin typeface="宋体" pitchFamily="2" charset="-122"/>
              <a:ea typeface="宋体" pitchFamily="2" charset="-122"/>
            </a:rPr>
            <a:t>939104 </a:t>
          </a:r>
          <a:r>
            <a:rPr lang="en-US" sz="2000" b="0" kern="1200" dirty="0">
              <a:latin typeface="宋体" pitchFamily="2" charset="-122"/>
              <a:ea typeface="宋体" pitchFamily="2" charset="-122"/>
            </a:rPr>
            <a:t>    </a:t>
          </a:r>
          <a:r>
            <a:rPr lang="zh-CN" altLang="en-US" sz="2000" b="0" kern="1200" dirty="0">
              <a:latin typeface="宋体" pitchFamily="2" charset="-122"/>
              <a:ea typeface="宋体" pitchFamily="2" charset="-122"/>
            </a:rPr>
            <a:t>微信：</a:t>
          </a:r>
          <a:r>
            <a:rPr lang="en-US" altLang="zh-CN" sz="2000" b="1" kern="1200" dirty="0" err="1">
              <a:latin typeface="宋体" pitchFamily="2" charset="-122"/>
              <a:ea typeface="宋体" pitchFamily="2" charset="-122"/>
            </a:rPr>
            <a:t>citythinker</a:t>
          </a:r>
          <a:endParaRPr lang="en-US" sz="2000" b="1" kern="1200" dirty="0">
            <a:latin typeface="宋体" pitchFamily="2" charset="-122"/>
            <a:ea typeface="宋体" pitchFamily="2" charset="-122"/>
          </a:endParaRPr>
        </a:p>
      </dsp:txBody>
      <dsp:txXfrm rot="-5400000">
        <a:off x="3744410" y="84551"/>
        <a:ext cx="6817254" cy="1317511"/>
      </dsp:txXfrm>
    </dsp:sp>
    <dsp:sp modelId="{91220A2D-A9A6-45EB-8F5C-4C24EF1D5135}">
      <dsp:nvSpPr>
        <dsp:cNvPr id="0" name=""/>
        <dsp:cNvSpPr/>
      </dsp:nvSpPr>
      <dsp:spPr>
        <a:xfrm>
          <a:off x="154152" y="1"/>
          <a:ext cx="3614023" cy="14973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90000"/>
            </a:lnSpc>
            <a:spcBef>
              <a:spcPct val="0"/>
            </a:spcBef>
            <a:spcAft>
              <a:spcPct val="35000"/>
            </a:spcAft>
          </a:pPr>
          <a:r>
            <a:rPr lang="zh-CN" sz="3600" b="1" kern="1200" dirty="0"/>
            <a:t>主讲教师 </a:t>
          </a:r>
          <a:endParaRPr lang="en-US" sz="3600" b="1" kern="1200" dirty="0"/>
        </a:p>
      </dsp:txBody>
      <dsp:txXfrm>
        <a:off x="227247" y="73096"/>
        <a:ext cx="3467833" cy="1351159"/>
      </dsp:txXfrm>
    </dsp:sp>
    <dsp:sp modelId="{4DFC63F5-AF88-4C0A-BE7B-9C314ABE1387}">
      <dsp:nvSpPr>
        <dsp:cNvPr id="0" name=""/>
        <dsp:cNvSpPr/>
      </dsp:nvSpPr>
      <dsp:spPr>
        <a:xfrm rot="5400000">
          <a:off x="6457141" y="-1122966"/>
          <a:ext cx="1462910" cy="68885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b="0" kern="1200" dirty="0"/>
            <a:t>电子科技大学	投资经济专业，管理学学士</a:t>
          </a:r>
          <a:endParaRPr lang="en-US" sz="2000" b="0" kern="1200" dirty="0"/>
        </a:p>
        <a:p>
          <a:pPr marL="228600" lvl="1" indent="-228600" algn="l" defTabSz="889000" rtl="0">
            <a:lnSpc>
              <a:spcPct val="90000"/>
            </a:lnSpc>
            <a:spcBef>
              <a:spcPct val="0"/>
            </a:spcBef>
            <a:spcAft>
              <a:spcPct val="15000"/>
            </a:spcAft>
            <a:buChar char="••"/>
          </a:pPr>
          <a:r>
            <a:rPr lang="zh-CN" altLang="en-US" sz="2000" b="0" kern="1200" dirty="0"/>
            <a:t>电子科技大学	数量经济专业，经济学硕士</a:t>
          </a:r>
        </a:p>
        <a:p>
          <a:pPr marL="228600" lvl="1" indent="-228600" algn="l" defTabSz="889000" rtl="0">
            <a:lnSpc>
              <a:spcPct val="90000"/>
            </a:lnSpc>
            <a:spcBef>
              <a:spcPct val="0"/>
            </a:spcBef>
            <a:spcAft>
              <a:spcPct val="15000"/>
            </a:spcAft>
            <a:buChar char="••"/>
          </a:pPr>
          <a:r>
            <a:rPr lang="zh-CN" altLang="en-US" sz="2000" b="0" kern="1200" dirty="0"/>
            <a:t>电子科技大学	信息与通信工程专业，工学博士</a:t>
          </a:r>
        </a:p>
        <a:p>
          <a:pPr marL="228600" lvl="1" indent="-228600" algn="l" defTabSz="889000" rtl="0">
            <a:lnSpc>
              <a:spcPct val="90000"/>
            </a:lnSpc>
            <a:spcBef>
              <a:spcPct val="0"/>
            </a:spcBef>
            <a:spcAft>
              <a:spcPct val="15000"/>
            </a:spcAft>
            <a:buChar char="••"/>
          </a:pPr>
          <a:r>
            <a:rPr lang="zh-CN" altLang="en-US" sz="2000" b="0" kern="1200" dirty="0"/>
            <a:t>美国西北大学（</a:t>
          </a:r>
          <a:r>
            <a:rPr lang="en-US" altLang="en-US" sz="2000" b="0" kern="1200" dirty="0"/>
            <a:t>Northwestern University</a:t>
          </a:r>
          <a:r>
            <a:rPr lang="zh-CN" altLang="en-US" sz="2000" b="0" kern="1200" dirty="0"/>
            <a:t>），访问学者</a:t>
          </a:r>
        </a:p>
      </dsp:txBody>
      <dsp:txXfrm rot="-5400000">
        <a:off x="3744333" y="1661255"/>
        <a:ext cx="6817115" cy="1320084"/>
      </dsp:txXfrm>
    </dsp:sp>
    <dsp:sp modelId="{B9505B11-D538-4BB9-BE83-253036C49C14}">
      <dsp:nvSpPr>
        <dsp:cNvPr id="0" name=""/>
        <dsp:cNvSpPr/>
      </dsp:nvSpPr>
      <dsp:spPr>
        <a:xfrm>
          <a:off x="145679" y="1562156"/>
          <a:ext cx="3613945" cy="14973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zh-CN" sz="3200" b="1" kern="1200" dirty="0"/>
            <a:t>教育</a:t>
          </a:r>
          <a:r>
            <a:rPr lang="zh-CN" altLang="en-US" sz="3200" b="1" kern="1200" dirty="0"/>
            <a:t>及进修</a:t>
          </a:r>
          <a:r>
            <a:rPr lang="zh-CN" sz="3200" b="1" kern="1200" dirty="0"/>
            <a:t>背景</a:t>
          </a:r>
          <a:endParaRPr lang="en-US" sz="3200" b="1" kern="1200" dirty="0"/>
        </a:p>
      </dsp:txBody>
      <dsp:txXfrm>
        <a:off x="218774" y="1635251"/>
        <a:ext cx="3467755" cy="1351159"/>
      </dsp:txXfrm>
    </dsp:sp>
    <dsp:sp modelId="{15B37FB3-8685-4B89-B75F-EA5FB172B414}">
      <dsp:nvSpPr>
        <dsp:cNvPr id="0" name=""/>
        <dsp:cNvSpPr/>
      </dsp:nvSpPr>
      <dsp:spPr>
        <a:xfrm rot="5400000">
          <a:off x="6445588" y="491596"/>
          <a:ext cx="1501074" cy="6808372"/>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altLang="zh-CN" sz="2000" b="1" kern="1200" dirty="0"/>
            <a:t>《C</a:t>
          </a:r>
          <a:r>
            <a:rPr lang="zh-CN" altLang="en-US" sz="2000" b="1" kern="1200" dirty="0"/>
            <a:t>语言程序设计</a:t>
          </a:r>
          <a:r>
            <a:rPr lang="en-US" altLang="zh-CN" sz="2000" b="1" kern="1200" dirty="0"/>
            <a:t>》</a:t>
          </a:r>
          <a:r>
            <a:rPr lang="zh-CN" altLang="en-US" sz="2000" b="1" kern="1200" dirty="0"/>
            <a:t>、</a:t>
          </a:r>
          <a:r>
            <a:rPr lang="en-US" altLang="zh-CN" sz="2000" b="1" kern="1200" dirty="0"/>
            <a:t>《</a:t>
          </a:r>
          <a:r>
            <a:rPr lang="zh-CN" altLang="en-US" sz="2000" b="1" kern="1200" dirty="0"/>
            <a:t>计算机网络基础</a:t>
          </a:r>
          <a:r>
            <a:rPr lang="en-US" altLang="zh-CN" sz="2000" b="1" kern="1200" dirty="0"/>
            <a:t>》</a:t>
          </a:r>
          <a:r>
            <a:rPr lang="zh-CN" altLang="en-US" sz="2000" b="1" kern="1200" dirty="0"/>
            <a:t>、</a:t>
          </a:r>
          <a:r>
            <a:rPr lang="en-US" altLang="zh-CN" sz="2000" b="1" kern="1200" dirty="0"/>
            <a:t>《</a:t>
          </a:r>
          <a:r>
            <a:rPr lang="zh-CN" altLang="en-US" sz="2000" b="1" kern="1200" dirty="0"/>
            <a:t>计算机网络编程</a:t>
          </a:r>
          <a:r>
            <a:rPr lang="en-US" altLang="zh-CN" sz="2000" b="1" kern="1200" dirty="0"/>
            <a:t>》</a:t>
          </a:r>
          <a:r>
            <a:rPr lang="zh-CN" altLang="en-US" sz="2000" b="0" kern="1200" dirty="0"/>
            <a:t>、</a:t>
          </a:r>
          <a:r>
            <a:rPr lang="en-US" altLang="zh-CN" sz="2000" b="0" kern="1200" dirty="0"/>
            <a:t>《</a:t>
          </a:r>
          <a:r>
            <a:rPr lang="zh-CN" altLang="en-US" sz="2000" b="0" kern="1200" dirty="0"/>
            <a:t>应用数学基础</a:t>
          </a:r>
          <a:r>
            <a:rPr lang="en-US" altLang="zh-CN" sz="2000" b="0" kern="1200" dirty="0"/>
            <a:t>》</a:t>
          </a:r>
          <a:r>
            <a:rPr lang="zh-CN" altLang="en-US" sz="2000" b="0" kern="1200" dirty="0"/>
            <a:t>、</a:t>
          </a:r>
          <a:r>
            <a:rPr lang="en-US" altLang="zh-CN" sz="2000" b="0" kern="1200" dirty="0"/>
            <a:t>《</a:t>
          </a:r>
          <a:r>
            <a:rPr lang="zh-CN" altLang="en-US" sz="2000" b="0" kern="1200" dirty="0"/>
            <a:t>入侵检测技术</a:t>
          </a:r>
          <a:r>
            <a:rPr lang="en-US" altLang="zh-CN" sz="2000" b="0" kern="1200" dirty="0"/>
            <a:t>》</a:t>
          </a:r>
          <a:r>
            <a:rPr lang="zh-CN" altLang="en-US" sz="2000" b="0" kern="1200" dirty="0"/>
            <a:t>、</a:t>
          </a:r>
          <a:r>
            <a:rPr lang="en-US" altLang="zh-CN" sz="2000" b="0" kern="1200" dirty="0"/>
            <a:t>《</a:t>
          </a:r>
          <a:r>
            <a:rPr lang="zh-CN" altLang="en-US" sz="2000" b="0" kern="1200" dirty="0"/>
            <a:t>网络安全协议</a:t>
          </a:r>
          <a:r>
            <a:rPr lang="en-US" altLang="zh-CN" sz="2000" b="0" kern="1200" dirty="0"/>
            <a:t>》</a:t>
          </a:r>
          <a:r>
            <a:rPr lang="zh-CN" altLang="en-US" sz="2000" b="0" kern="1200" dirty="0"/>
            <a:t>、</a:t>
          </a:r>
          <a:r>
            <a:rPr lang="en-US" altLang="zh-CN" sz="2000" b="0" kern="1200" dirty="0"/>
            <a:t>《</a:t>
          </a:r>
          <a:r>
            <a:rPr lang="zh-CN" altLang="en-US" sz="2000" b="0" kern="1200" dirty="0"/>
            <a:t>信息安全理论与技术</a:t>
          </a:r>
          <a:r>
            <a:rPr lang="en-US" altLang="zh-CN" sz="2000" b="0" kern="1200" dirty="0"/>
            <a:t>》</a:t>
          </a:r>
          <a:r>
            <a:rPr lang="zh-CN" altLang="en-US" sz="2000" b="0" kern="1200" dirty="0"/>
            <a:t>、</a:t>
          </a:r>
          <a:r>
            <a:rPr lang="en-US" altLang="zh-CN" sz="2000" b="0" kern="1200" dirty="0"/>
            <a:t>《</a:t>
          </a:r>
          <a:r>
            <a:rPr lang="zh-CN" altLang="en-US" sz="2000" b="0" kern="1200" dirty="0"/>
            <a:t>信息系统分析与设计</a:t>
          </a:r>
          <a:r>
            <a:rPr lang="en-US" altLang="zh-CN" sz="2000" b="0" kern="1200" dirty="0"/>
            <a:t>》</a:t>
          </a:r>
          <a:r>
            <a:rPr lang="zh-CN" altLang="en-US" sz="2000" b="0" kern="1200" dirty="0"/>
            <a:t>、</a:t>
          </a:r>
          <a:r>
            <a:rPr lang="en-US" altLang="zh-CN" sz="2000" b="0" kern="1200" dirty="0"/>
            <a:t>《</a:t>
          </a:r>
          <a:r>
            <a:rPr lang="zh-CN" altLang="en-US" sz="2000" b="0" kern="1200" dirty="0"/>
            <a:t>软件项目管理</a:t>
          </a:r>
          <a:r>
            <a:rPr lang="en-US" altLang="zh-CN" sz="2000" b="0" kern="1200" dirty="0"/>
            <a:t>》</a:t>
          </a:r>
          <a:r>
            <a:rPr lang="zh-CN" altLang="en-US" sz="2000" b="0" kern="1200" dirty="0"/>
            <a:t>等</a:t>
          </a:r>
          <a:endParaRPr lang="en-US" sz="2000" b="0" kern="1200" dirty="0"/>
        </a:p>
      </dsp:txBody>
      <dsp:txXfrm rot="-5400000">
        <a:off x="3791939" y="3218521"/>
        <a:ext cx="6735096" cy="1354522"/>
      </dsp:txXfrm>
    </dsp:sp>
    <dsp:sp modelId="{523D13A8-B6BF-49E1-8359-F98661211E26}">
      <dsp:nvSpPr>
        <dsp:cNvPr id="0" name=""/>
        <dsp:cNvSpPr/>
      </dsp:nvSpPr>
      <dsp:spPr>
        <a:xfrm>
          <a:off x="122748" y="3146702"/>
          <a:ext cx="3675488" cy="14973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90000"/>
            </a:lnSpc>
            <a:spcBef>
              <a:spcPct val="0"/>
            </a:spcBef>
            <a:spcAft>
              <a:spcPct val="35000"/>
            </a:spcAft>
          </a:pPr>
          <a:r>
            <a:rPr lang="zh-CN" altLang="en-US" sz="3600" b="1" kern="1200" dirty="0"/>
            <a:t>讲授课程</a:t>
          </a:r>
          <a:endParaRPr lang="en-US" sz="3600" b="1" kern="1200" dirty="0"/>
        </a:p>
      </dsp:txBody>
      <dsp:txXfrm>
        <a:off x="195843" y="3219797"/>
        <a:ext cx="3529298" cy="13511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3AC0A-79FF-45D0-AA90-414DA371DA2D}">
      <dsp:nvSpPr>
        <dsp:cNvPr id="0" name=""/>
        <dsp:cNvSpPr/>
      </dsp:nvSpPr>
      <dsp:spPr>
        <a:xfrm>
          <a:off x="0" y="2130916"/>
          <a:ext cx="2947047" cy="1695046"/>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US" sz="2800" b="1" kern="1200" dirty="0"/>
            <a:t>Major topics covered in this course</a:t>
          </a:r>
          <a:endParaRPr lang="en-US" sz="2800" kern="1200" dirty="0"/>
        </a:p>
      </dsp:txBody>
      <dsp:txXfrm>
        <a:off x="49646" y="2180562"/>
        <a:ext cx="2847755" cy="1595754"/>
      </dsp:txXfrm>
    </dsp:sp>
    <dsp:sp modelId="{844EB7D6-0DF4-4426-AF51-5BDEE376726F}">
      <dsp:nvSpPr>
        <dsp:cNvPr id="0" name=""/>
        <dsp:cNvSpPr/>
      </dsp:nvSpPr>
      <dsp:spPr>
        <a:xfrm rot="19764847">
          <a:off x="2618134" y="1765161"/>
          <a:ext cx="4728052" cy="20786"/>
        </a:xfrm>
        <a:custGeom>
          <a:avLst/>
          <a:gdLst/>
          <a:ahLst/>
          <a:cxnLst/>
          <a:rect l="0" t="0" r="0" b="0"/>
          <a:pathLst>
            <a:path>
              <a:moveTo>
                <a:pt x="0" y="10393"/>
              </a:moveTo>
              <a:lnTo>
                <a:pt x="4728052" y="103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4863959" y="1657352"/>
        <a:ext cx="236402" cy="236402"/>
      </dsp:txXfrm>
    </dsp:sp>
    <dsp:sp modelId="{DEBF7425-D514-45BB-B497-D14C8F717DFF}">
      <dsp:nvSpPr>
        <dsp:cNvPr id="0" name=""/>
        <dsp:cNvSpPr/>
      </dsp:nvSpPr>
      <dsp:spPr>
        <a:xfrm>
          <a:off x="7017274" y="10036"/>
          <a:ext cx="2906900" cy="112526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rtl="0">
            <a:lnSpc>
              <a:spcPct val="90000"/>
            </a:lnSpc>
            <a:spcBef>
              <a:spcPct val="0"/>
            </a:spcBef>
            <a:spcAft>
              <a:spcPct val="35000"/>
            </a:spcAft>
          </a:pPr>
          <a:r>
            <a:rPr lang="zh-CN" sz="2900" kern="1200" dirty="0"/>
            <a:t>信息科学</a:t>
          </a:r>
          <a:r>
            <a:rPr lang="zh-CN" altLang="en-US" sz="2900" kern="1200" dirty="0"/>
            <a:t>概论</a:t>
          </a:r>
          <a:endParaRPr lang="en-US" sz="2900" kern="1200" dirty="0"/>
        </a:p>
      </dsp:txBody>
      <dsp:txXfrm>
        <a:off x="7050232" y="42994"/>
        <a:ext cx="2840984" cy="1059347"/>
      </dsp:txXfrm>
    </dsp:sp>
    <dsp:sp modelId="{2912B810-5EF5-4752-B9B4-FD534CE4C622}">
      <dsp:nvSpPr>
        <dsp:cNvPr id="0" name=""/>
        <dsp:cNvSpPr/>
      </dsp:nvSpPr>
      <dsp:spPr>
        <a:xfrm rot="20633304">
          <a:off x="2863846" y="2380195"/>
          <a:ext cx="4236628" cy="20786"/>
        </a:xfrm>
        <a:custGeom>
          <a:avLst/>
          <a:gdLst/>
          <a:ahLst/>
          <a:cxnLst/>
          <a:rect l="0" t="0" r="0" b="0"/>
          <a:pathLst>
            <a:path>
              <a:moveTo>
                <a:pt x="0" y="10393"/>
              </a:moveTo>
              <a:lnTo>
                <a:pt x="4236628" y="103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4876245" y="2284672"/>
        <a:ext cx="211831" cy="211831"/>
      </dsp:txXfrm>
    </dsp:sp>
    <dsp:sp modelId="{1C31F8B7-3A11-484F-AF5E-B2BCC9F98CF2}">
      <dsp:nvSpPr>
        <dsp:cNvPr id="0" name=""/>
        <dsp:cNvSpPr/>
      </dsp:nvSpPr>
      <dsp:spPr>
        <a:xfrm>
          <a:off x="7017274" y="1240105"/>
          <a:ext cx="2859402" cy="112526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zh-CN" altLang="en-US" sz="2800" kern="1200" dirty="0"/>
            <a:t>计算思维</a:t>
          </a:r>
          <a:endParaRPr lang="en-US" sz="2800" kern="1200" dirty="0"/>
        </a:p>
      </dsp:txBody>
      <dsp:txXfrm>
        <a:off x="7050232" y="1273063"/>
        <a:ext cx="2793486" cy="1059347"/>
      </dsp:txXfrm>
    </dsp:sp>
    <dsp:sp modelId="{356BD8CE-6A0A-4B1B-A20F-779D262CE1C6}">
      <dsp:nvSpPr>
        <dsp:cNvPr id="0" name=""/>
        <dsp:cNvSpPr/>
      </dsp:nvSpPr>
      <dsp:spPr>
        <a:xfrm rot="45915">
          <a:off x="2946866" y="2995229"/>
          <a:ext cx="4070589" cy="20786"/>
        </a:xfrm>
        <a:custGeom>
          <a:avLst/>
          <a:gdLst/>
          <a:ahLst/>
          <a:cxnLst/>
          <a:rect l="0" t="0" r="0" b="0"/>
          <a:pathLst>
            <a:path>
              <a:moveTo>
                <a:pt x="0" y="10393"/>
              </a:moveTo>
              <a:lnTo>
                <a:pt x="4070589" y="103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4880396" y="2903858"/>
        <a:ext cx="203529" cy="203529"/>
      </dsp:txXfrm>
    </dsp:sp>
    <dsp:sp modelId="{B331F97A-35B0-4AB4-8A31-F9C7F3102E80}">
      <dsp:nvSpPr>
        <dsp:cNvPr id="0" name=""/>
        <dsp:cNvSpPr/>
      </dsp:nvSpPr>
      <dsp:spPr>
        <a:xfrm>
          <a:off x="7017274" y="2470174"/>
          <a:ext cx="2922006" cy="112526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rtl="0">
            <a:lnSpc>
              <a:spcPct val="90000"/>
            </a:lnSpc>
            <a:spcBef>
              <a:spcPct val="0"/>
            </a:spcBef>
            <a:spcAft>
              <a:spcPct val="35000"/>
            </a:spcAft>
          </a:pPr>
          <a:r>
            <a:rPr lang="zh-CN" altLang="en-US" sz="2700" kern="1200" dirty="0"/>
            <a:t>计算模型与</a:t>
          </a:r>
          <a:r>
            <a:rPr lang="zh-CN" sz="2700" kern="1200" dirty="0"/>
            <a:t>方法</a:t>
          </a:r>
          <a:endParaRPr lang="en-US" sz="2700" kern="1200" dirty="0"/>
        </a:p>
      </dsp:txBody>
      <dsp:txXfrm>
        <a:off x="7050232" y="2503132"/>
        <a:ext cx="2856090" cy="1059347"/>
      </dsp:txXfrm>
    </dsp:sp>
    <dsp:sp modelId="{711F6610-BF02-4B73-AB01-4E289D5A02D9}">
      <dsp:nvSpPr>
        <dsp:cNvPr id="0" name=""/>
        <dsp:cNvSpPr/>
      </dsp:nvSpPr>
      <dsp:spPr>
        <a:xfrm rot="1050843">
          <a:off x="2848120" y="3610264"/>
          <a:ext cx="4268081" cy="20786"/>
        </a:xfrm>
        <a:custGeom>
          <a:avLst/>
          <a:gdLst/>
          <a:ahLst/>
          <a:cxnLst/>
          <a:rect l="0" t="0" r="0" b="0"/>
          <a:pathLst>
            <a:path>
              <a:moveTo>
                <a:pt x="0" y="10393"/>
              </a:moveTo>
              <a:lnTo>
                <a:pt x="4268081" y="103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4875458" y="3513955"/>
        <a:ext cx="213404" cy="213404"/>
      </dsp:txXfrm>
    </dsp:sp>
    <dsp:sp modelId="{9C87004D-A4DB-43F4-AE4F-1147DDF5C8E1}">
      <dsp:nvSpPr>
        <dsp:cNvPr id="0" name=""/>
        <dsp:cNvSpPr/>
      </dsp:nvSpPr>
      <dsp:spPr>
        <a:xfrm>
          <a:off x="7017274" y="3700242"/>
          <a:ext cx="2883158" cy="112526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rtl="0">
            <a:lnSpc>
              <a:spcPct val="90000"/>
            </a:lnSpc>
            <a:spcBef>
              <a:spcPct val="0"/>
            </a:spcBef>
            <a:spcAft>
              <a:spcPct val="35000"/>
            </a:spcAft>
          </a:pPr>
          <a:r>
            <a:rPr lang="zh-CN" altLang="en-US" sz="2700" kern="1200" dirty="0"/>
            <a:t>最新前沿方向 </a:t>
          </a:r>
          <a:endParaRPr lang="en-US" sz="2700" kern="1200" dirty="0"/>
        </a:p>
      </dsp:txBody>
      <dsp:txXfrm>
        <a:off x="7050232" y="3733200"/>
        <a:ext cx="2817242" cy="1059347"/>
      </dsp:txXfrm>
    </dsp:sp>
    <dsp:sp modelId="{5DBAF76A-502E-4474-AFFC-FCCEA4789DB5}">
      <dsp:nvSpPr>
        <dsp:cNvPr id="0" name=""/>
        <dsp:cNvSpPr/>
      </dsp:nvSpPr>
      <dsp:spPr>
        <a:xfrm rot="1899298">
          <a:off x="2591352" y="4222750"/>
          <a:ext cx="4781617" cy="20786"/>
        </a:xfrm>
        <a:custGeom>
          <a:avLst/>
          <a:gdLst/>
          <a:ahLst/>
          <a:cxnLst/>
          <a:rect l="0" t="0" r="0" b="0"/>
          <a:pathLst>
            <a:path>
              <a:moveTo>
                <a:pt x="0" y="10393"/>
              </a:moveTo>
              <a:lnTo>
                <a:pt x="4781617" y="103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4862620" y="4113602"/>
        <a:ext cx="239080" cy="239080"/>
      </dsp:txXfrm>
    </dsp:sp>
    <dsp:sp modelId="{B1D73167-0AE6-464B-8FE6-ECE0C56851C1}">
      <dsp:nvSpPr>
        <dsp:cNvPr id="0" name=""/>
        <dsp:cNvSpPr/>
      </dsp:nvSpPr>
      <dsp:spPr>
        <a:xfrm>
          <a:off x="7017274" y="4925214"/>
          <a:ext cx="2891794" cy="112526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rtl="0">
            <a:lnSpc>
              <a:spcPct val="90000"/>
            </a:lnSpc>
            <a:spcBef>
              <a:spcPct val="0"/>
            </a:spcBef>
            <a:spcAft>
              <a:spcPct val="35000"/>
            </a:spcAft>
          </a:pPr>
          <a:r>
            <a:rPr lang="zh-CN" sz="2600" kern="1200" dirty="0"/>
            <a:t>信息</a:t>
          </a:r>
          <a:r>
            <a:rPr lang="zh-CN" altLang="en-US" sz="2600" kern="1200" dirty="0"/>
            <a:t>科学</a:t>
          </a:r>
          <a:r>
            <a:rPr lang="zh-CN" sz="2600" kern="1200" dirty="0"/>
            <a:t>前景</a:t>
          </a:r>
        </a:p>
      </dsp:txBody>
      <dsp:txXfrm>
        <a:off x="7050232" y="4958172"/>
        <a:ext cx="2825878" cy="1059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2DCF9-D939-4E94-9275-68501514AFAF}">
      <dsp:nvSpPr>
        <dsp:cNvPr id="0" name=""/>
        <dsp:cNvSpPr/>
      </dsp:nvSpPr>
      <dsp:spPr>
        <a:xfrm rot="5400000">
          <a:off x="-333459" y="512603"/>
          <a:ext cx="2223060" cy="155614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en-US" sz="2200" b="1" kern="1200" dirty="0">
              <a:solidFill>
                <a:schemeClr val="tx1"/>
              </a:solidFill>
            </a:rPr>
            <a:t>Textbook</a:t>
          </a:r>
          <a:endParaRPr lang="zh-CN" sz="2200" kern="1200" dirty="0">
            <a:solidFill>
              <a:schemeClr val="tx1"/>
            </a:solidFill>
          </a:endParaRPr>
        </a:p>
      </dsp:txBody>
      <dsp:txXfrm rot="-5400000">
        <a:off x="0" y="957215"/>
        <a:ext cx="1556142" cy="666918"/>
      </dsp:txXfrm>
    </dsp:sp>
    <dsp:sp modelId="{EF65E4CF-8F69-4983-B931-874654C78816}">
      <dsp:nvSpPr>
        <dsp:cNvPr id="0" name=""/>
        <dsp:cNvSpPr/>
      </dsp:nvSpPr>
      <dsp:spPr>
        <a:xfrm rot="5400000">
          <a:off x="4984550" y="-3424468"/>
          <a:ext cx="1795399" cy="8652214"/>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99136" tIns="17780" rIns="17780" bIns="17780" numCol="1" spcCol="1270" anchor="ctr" anchorCtr="0">
          <a:noAutofit/>
        </a:bodyPr>
        <a:lstStyle/>
        <a:p>
          <a:pPr marL="285750" lvl="1" indent="-285750" algn="l" defTabSz="1244600" rtl="0">
            <a:lnSpc>
              <a:spcPct val="90000"/>
            </a:lnSpc>
            <a:spcBef>
              <a:spcPct val="0"/>
            </a:spcBef>
            <a:spcAft>
              <a:spcPct val="15000"/>
            </a:spcAft>
            <a:buChar char="••"/>
          </a:pPr>
          <a:r>
            <a:rPr lang="zh-CN" altLang="en-US" sz="2800" kern="1200" dirty="0">
              <a:solidFill>
                <a:srgbClr val="002060"/>
              </a:solidFill>
            </a:rPr>
            <a:t>唐培和  徐奕奕 编著，</a:t>
          </a:r>
          <a:r>
            <a:rPr lang="en-US" altLang="en-US" sz="2800" kern="1200" dirty="0">
              <a:solidFill>
                <a:srgbClr val="002060"/>
              </a:solidFill>
            </a:rPr>
            <a:t>《</a:t>
          </a:r>
          <a:r>
            <a:rPr lang="zh-CN" altLang="en-US" sz="2800" kern="1200" dirty="0">
              <a:solidFill>
                <a:srgbClr val="002060"/>
              </a:solidFill>
            </a:rPr>
            <a:t>计算思维</a:t>
          </a:r>
          <a:r>
            <a:rPr lang="en-US" altLang="zh-CN" sz="2800" kern="1200" dirty="0">
              <a:solidFill>
                <a:srgbClr val="002060"/>
              </a:solidFill>
            </a:rPr>
            <a:t>---</a:t>
          </a:r>
          <a:r>
            <a:rPr lang="zh-CN" altLang="en-US" sz="2800" kern="1200" dirty="0">
              <a:solidFill>
                <a:srgbClr val="002060"/>
              </a:solidFill>
            </a:rPr>
            <a:t>计算科学导论</a:t>
          </a:r>
          <a:r>
            <a:rPr lang="en-US" altLang="en-US" sz="2800" kern="1200" dirty="0">
              <a:solidFill>
                <a:srgbClr val="002060"/>
              </a:solidFill>
            </a:rPr>
            <a:t>》</a:t>
          </a:r>
          <a:r>
            <a:rPr lang="zh-CN" altLang="en-US" sz="2800" kern="1200" dirty="0">
              <a:solidFill>
                <a:srgbClr val="002060"/>
              </a:solidFill>
            </a:rPr>
            <a:t>，电子工业出版社，</a:t>
          </a:r>
          <a:r>
            <a:rPr lang="en-US" altLang="en-US" sz="2800" kern="1200" dirty="0">
              <a:solidFill>
                <a:srgbClr val="002060"/>
              </a:solidFill>
            </a:rPr>
            <a:t>2015.4</a:t>
          </a:r>
          <a:endParaRPr lang="zh-CN" altLang="en-US" sz="2800" kern="1200" dirty="0">
            <a:solidFill>
              <a:srgbClr val="002060"/>
            </a:solidFill>
          </a:endParaRPr>
        </a:p>
      </dsp:txBody>
      <dsp:txXfrm rot="-5400000">
        <a:off x="1556143" y="91583"/>
        <a:ext cx="8564570" cy="1620111"/>
      </dsp:txXfrm>
    </dsp:sp>
    <dsp:sp modelId="{6395BF22-719A-46AB-9924-1EFCA0F0EDF2}">
      <dsp:nvSpPr>
        <dsp:cNvPr id="0" name=""/>
        <dsp:cNvSpPr/>
      </dsp:nvSpPr>
      <dsp:spPr>
        <a:xfrm rot="5400000">
          <a:off x="-333459" y="2686638"/>
          <a:ext cx="2223060" cy="155614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en-US" altLang="zh-CN" sz="2200" b="1" kern="1200" dirty="0">
              <a:solidFill>
                <a:schemeClr val="tx1"/>
              </a:solidFill>
              <a:latin typeface="Calibri" pitchFamily="34" charset="0"/>
            </a:rPr>
            <a:t>Reading materials</a:t>
          </a:r>
          <a:endParaRPr lang="zh-CN" sz="2200" b="1" kern="1200" dirty="0">
            <a:solidFill>
              <a:schemeClr val="tx1"/>
            </a:solidFill>
          </a:endParaRPr>
        </a:p>
      </dsp:txBody>
      <dsp:txXfrm rot="-5400000">
        <a:off x="0" y="3131250"/>
        <a:ext cx="1556142" cy="666918"/>
      </dsp:txXfrm>
    </dsp:sp>
    <dsp:sp modelId="{F57BED16-C689-4C8A-92A3-393C2910F5F5}">
      <dsp:nvSpPr>
        <dsp:cNvPr id="0" name=""/>
        <dsp:cNvSpPr/>
      </dsp:nvSpPr>
      <dsp:spPr>
        <a:xfrm rot="5400000">
          <a:off x="4948779" y="-1036849"/>
          <a:ext cx="1866940" cy="8652214"/>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99136" tIns="17780" rIns="17780" bIns="17780" numCol="1" spcCol="1270" anchor="ctr" anchorCtr="0">
          <a:noAutofit/>
        </a:bodyPr>
        <a:lstStyle/>
        <a:p>
          <a:pPr marL="285750" lvl="1" indent="-285750" algn="l" defTabSz="1244600" rtl="0">
            <a:lnSpc>
              <a:spcPct val="90000"/>
            </a:lnSpc>
            <a:spcBef>
              <a:spcPct val="0"/>
            </a:spcBef>
            <a:spcAft>
              <a:spcPct val="15000"/>
            </a:spcAft>
            <a:buChar char="••"/>
          </a:pPr>
          <a:r>
            <a:rPr lang="zh-CN" altLang="en-US" sz="2800" kern="1200" dirty="0">
              <a:solidFill>
                <a:srgbClr val="002060"/>
              </a:solidFill>
            </a:rPr>
            <a:t>黄志坚，</a:t>
          </a:r>
          <a:r>
            <a:rPr lang="en-US" altLang="en-US" sz="2800" kern="1200" dirty="0">
              <a:solidFill>
                <a:srgbClr val="002060"/>
              </a:solidFill>
            </a:rPr>
            <a:t>《</a:t>
          </a:r>
          <a:r>
            <a:rPr lang="zh-CN" altLang="en-US" sz="2800" kern="1200" dirty="0">
              <a:solidFill>
                <a:srgbClr val="002060"/>
              </a:solidFill>
            </a:rPr>
            <a:t>工程系统概论：系统论在工程技术中的应用</a:t>
          </a:r>
          <a:r>
            <a:rPr lang="en-US" altLang="en-US" sz="2800" kern="1200" dirty="0">
              <a:solidFill>
                <a:srgbClr val="002060"/>
              </a:solidFill>
            </a:rPr>
            <a:t>》</a:t>
          </a:r>
          <a:r>
            <a:rPr lang="zh-CN" altLang="en-US" sz="2800" kern="1200" dirty="0">
              <a:solidFill>
                <a:srgbClr val="002060"/>
              </a:solidFill>
            </a:rPr>
            <a:t>，北京大学出版社，</a:t>
          </a:r>
          <a:r>
            <a:rPr lang="en-US" altLang="en-US" sz="2800" kern="1200" dirty="0">
              <a:solidFill>
                <a:srgbClr val="002060"/>
              </a:solidFill>
            </a:rPr>
            <a:t>2010.6</a:t>
          </a:r>
          <a:endParaRPr lang="zh-CN" sz="2800" b="1" kern="1200" dirty="0"/>
        </a:p>
        <a:p>
          <a:pPr marL="285750" lvl="1" indent="-285750" algn="l" defTabSz="1244600" rtl="0">
            <a:lnSpc>
              <a:spcPct val="90000"/>
            </a:lnSpc>
            <a:spcBef>
              <a:spcPct val="0"/>
            </a:spcBef>
            <a:spcAft>
              <a:spcPct val="15000"/>
            </a:spcAft>
            <a:buChar char="••"/>
          </a:pPr>
          <a:r>
            <a:rPr lang="zh-CN" altLang="en-US" sz="2800" kern="1200" dirty="0">
              <a:solidFill>
                <a:srgbClr val="002060"/>
              </a:solidFill>
            </a:rPr>
            <a:t>周德群，系统工程概论</a:t>
          </a:r>
          <a:r>
            <a:rPr lang="en-US" altLang="zh-CN" sz="2800" kern="1200" dirty="0">
              <a:solidFill>
                <a:srgbClr val="002060"/>
              </a:solidFill>
            </a:rPr>
            <a:t>(</a:t>
          </a:r>
          <a:r>
            <a:rPr lang="zh-CN" altLang="en-US" sz="2800" kern="1200" dirty="0">
              <a:solidFill>
                <a:srgbClr val="002060"/>
              </a:solidFill>
            </a:rPr>
            <a:t>第二版</a:t>
          </a:r>
          <a:r>
            <a:rPr lang="en-US" altLang="zh-CN" sz="2800" kern="1200" dirty="0">
              <a:solidFill>
                <a:srgbClr val="002060"/>
              </a:solidFill>
            </a:rPr>
            <a:t>)</a:t>
          </a:r>
          <a:r>
            <a:rPr lang="zh-CN" altLang="en-US" sz="2800" kern="1200" dirty="0">
              <a:solidFill>
                <a:srgbClr val="002060"/>
              </a:solidFill>
            </a:rPr>
            <a:t>，科学出版社，</a:t>
          </a:r>
          <a:r>
            <a:rPr lang="en-US" altLang="zh-CN" sz="2800" kern="1200" dirty="0">
              <a:solidFill>
                <a:srgbClr val="002060"/>
              </a:solidFill>
            </a:rPr>
            <a:t>2010.8</a:t>
          </a:r>
          <a:endParaRPr lang="zh-CN" sz="2800" b="1" kern="1200" dirty="0"/>
        </a:p>
      </dsp:txBody>
      <dsp:txXfrm rot="-5400000">
        <a:off x="1556142" y="2446924"/>
        <a:ext cx="8561078" cy="16846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E3942-B968-4E4C-A7F8-3E1CF5F918ED}">
      <dsp:nvSpPr>
        <dsp:cNvPr id="0" name=""/>
        <dsp:cNvSpPr/>
      </dsp:nvSpPr>
      <dsp:spPr>
        <a:xfrm>
          <a:off x="47" y="1035"/>
          <a:ext cx="4592297" cy="11808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91592" tIns="166624" rIns="291592" bIns="166624" numCol="1" spcCol="1270" anchor="ctr" anchorCtr="0">
          <a:noAutofit/>
        </a:bodyPr>
        <a:lstStyle/>
        <a:p>
          <a:pPr lvl="0" algn="ctr" defTabSz="1822450" rtl="0">
            <a:lnSpc>
              <a:spcPct val="90000"/>
            </a:lnSpc>
            <a:spcBef>
              <a:spcPct val="0"/>
            </a:spcBef>
            <a:spcAft>
              <a:spcPct val="35000"/>
            </a:spcAft>
          </a:pPr>
          <a:r>
            <a:rPr lang="zh-CN" altLang="en-US" sz="4100" b="0" kern="1200" dirty="0">
              <a:solidFill>
                <a:schemeClr val="bg1"/>
              </a:solidFill>
            </a:rPr>
            <a:t>信息科学</a:t>
          </a:r>
          <a:endParaRPr lang="en-US" sz="4100" b="0" kern="1200" dirty="0">
            <a:solidFill>
              <a:schemeClr val="bg1"/>
            </a:solidFill>
          </a:endParaRPr>
        </a:p>
      </dsp:txBody>
      <dsp:txXfrm>
        <a:off x="47" y="1035"/>
        <a:ext cx="4592297" cy="1180800"/>
      </dsp:txXfrm>
    </dsp:sp>
    <dsp:sp modelId="{FD595929-4936-4DB9-B6C2-622931DD14A1}">
      <dsp:nvSpPr>
        <dsp:cNvPr id="0" name=""/>
        <dsp:cNvSpPr/>
      </dsp:nvSpPr>
      <dsp:spPr>
        <a:xfrm>
          <a:off x="47" y="1181835"/>
          <a:ext cx="4592297" cy="2588535"/>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rtl="0">
            <a:lnSpc>
              <a:spcPct val="90000"/>
            </a:lnSpc>
            <a:spcBef>
              <a:spcPct val="0"/>
            </a:spcBef>
            <a:spcAft>
              <a:spcPct val="15000"/>
            </a:spcAft>
            <a:buChar char="••"/>
          </a:pPr>
          <a:r>
            <a:rPr lang="en-US" altLang="zh-CN" sz="4100" kern="1200" dirty="0"/>
            <a:t> </a:t>
          </a:r>
          <a:r>
            <a:rPr lang="zh-CN" altLang="en-US" sz="4100" kern="1200" dirty="0"/>
            <a:t>信息概念</a:t>
          </a:r>
          <a:endParaRPr lang="en-US" sz="4100" kern="1200" dirty="0"/>
        </a:p>
        <a:p>
          <a:pPr marL="285750" lvl="1" indent="-285750" algn="l" defTabSz="1822450" rtl="0">
            <a:lnSpc>
              <a:spcPct val="90000"/>
            </a:lnSpc>
            <a:spcBef>
              <a:spcPct val="0"/>
            </a:spcBef>
            <a:spcAft>
              <a:spcPct val="15000"/>
            </a:spcAft>
            <a:buChar char="••"/>
          </a:pPr>
          <a:r>
            <a:rPr lang="en-US" sz="4100" kern="1200" dirty="0"/>
            <a:t> </a:t>
          </a:r>
          <a:r>
            <a:rPr lang="zh-CN" altLang="en-US" sz="4100" kern="1200" dirty="0"/>
            <a:t>信息论</a:t>
          </a:r>
          <a:endParaRPr lang="en-US" sz="4100" kern="1200" dirty="0"/>
        </a:p>
        <a:p>
          <a:pPr marL="285750" lvl="1" indent="-285750" algn="l" defTabSz="1822450" rtl="0">
            <a:lnSpc>
              <a:spcPct val="90000"/>
            </a:lnSpc>
            <a:spcBef>
              <a:spcPct val="0"/>
            </a:spcBef>
            <a:spcAft>
              <a:spcPct val="15000"/>
            </a:spcAft>
            <a:buChar char="••"/>
          </a:pPr>
          <a:r>
            <a:rPr lang="en-US" altLang="zh-CN" sz="4100" kern="1200" dirty="0"/>
            <a:t> </a:t>
          </a:r>
          <a:r>
            <a:rPr lang="zh-CN" altLang="en-US" sz="4100" kern="1200" dirty="0"/>
            <a:t>信息技术</a:t>
          </a:r>
          <a:endParaRPr lang="en-US" sz="4100" kern="1200" dirty="0"/>
        </a:p>
      </dsp:txBody>
      <dsp:txXfrm>
        <a:off x="47" y="1181835"/>
        <a:ext cx="4592297" cy="2588535"/>
      </dsp:txXfrm>
    </dsp:sp>
    <dsp:sp modelId="{4651DF7B-C2C1-42F5-B0A4-EAB5C3B8D913}">
      <dsp:nvSpPr>
        <dsp:cNvPr id="0" name=""/>
        <dsp:cNvSpPr/>
      </dsp:nvSpPr>
      <dsp:spPr>
        <a:xfrm>
          <a:off x="5235267" y="1035"/>
          <a:ext cx="4592297" cy="11808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291592" tIns="166624" rIns="291592" bIns="166624" numCol="1" spcCol="1270" anchor="ctr" anchorCtr="0">
          <a:noAutofit/>
        </a:bodyPr>
        <a:lstStyle/>
        <a:p>
          <a:pPr lvl="0" algn="ctr" defTabSz="1822450" rtl="0">
            <a:lnSpc>
              <a:spcPct val="90000"/>
            </a:lnSpc>
            <a:spcBef>
              <a:spcPct val="0"/>
            </a:spcBef>
            <a:spcAft>
              <a:spcPct val="35000"/>
            </a:spcAft>
          </a:pPr>
          <a:r>
            <a:rPr lang="zh-CN" altLang="en-US" sz="4100" kern="1200" dirty="0"/>
            <a:t>计算工具</a:t>
          </a:r>
          <a:endParaRPr lang="zh-CN" sz="4100" kern="1200" dirty="0"/>
        </a:p>
      </dsp:txBody>
      <dsp:txXfrm>
        <a:off x="5235267" y="1035"/>
        <a:ext cx="4592297" cy="1180800"/>
      </dsp:txXfrm>
    </dsp:sp>
    <dsp:sp modelId="{5BC699A2-7435-4311-9116-BEE99410E948}">
      <dsp:nvSpPr>
        <dsp:cNvPr id="0" name=""/>
        <dsp:cNvSpPr/>
      </dsp:nvSpPr>
      <dsp:spPr>
        <a:xfrm>
          <a:off x="5235267" y="1181835"/>
          <a:ext cx="4592297" cy="2588535"/>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rtl="0">
            <a:lnSpc>
              <a:spcPct val="90000"/>
            </a:lnSpc>
            <a:spcBef>
              <a:spcPct val="0"/>
            </a:spcBef>
            <a:spcAft>
              <a:spcPct val="15000"/>
            </a:spcAft>
            <a:buChar char="••"/>
          </a:pPr>
          <a:r>
            <a:rPr lang="en-US" sz="4100" kern="1200" dirty="0"/>
            <a:t> </a:t>
          </a:r>
          <a:r>
            <a:rPr lang="zh-CN" altLang="en-US" sz="4100" kern="1200" dirty="0"/>
            <a:t>计算简史</a:t>
          </a:r>
          <a:endParaRPr lang="en-US" sz="4100" kern="1200" dirty="0"/>
        </a:p>
        <a:p>
          <a:pPr marL="285750" lvl="1" indent="-285750" algn="l" defTabSz="1822450" rtl="0">
            <a:lnSpc>
              <a:spcPct val="90000"/>
            </a:lnSpc>
            <a:spcBef>
              <a:spcPct val="0"/>
            </a:spcBef>
            <a:spcAft>
              <a:spcPct val="15000"/>
            </a:spcAft>
            <a:buChar char="••"/>
          </a:pPr>
          <a:r>
            <a:rPr lang="en-US" altLang="zh-CN" sz="4100" kern="1200" dirty="0"/>
            <a:t> </a:t>
          </a:r>
          <a:r>
            <a:rPr lang="zh-CN" altLang="en-US" sz="4100" kern="1200" dirty="0"/>
            <a:t>计算方法</a:t>
          </a:r>
          <a:endParaRPr lang="en-US" sz="4100" kern="1200" dirty="0"/>
        </a:p>
        <a:p>
          <a:pPr marL="285750" lvl="1" indent="-285750" algn="l" defTabSz="1822450" rtl="0">
            <a:lnSpc>
              <a:spcPct val="90000"/>
            </a:lnSpc>
            <a:spcBef>
              <a:spcPct val="0"/>
            </a:spcBef>
            <a:spcAft>
              <a:spcPct val="15000"/>
            </a:spcAft>
            <a:buChar char="••"/>
          </a:pPr>
          <a:r>
            <a:rPr lang="zh-CN" altLang="en-US" sz="4100" kern="1200" dirty="0"/>
            <a:t> 计算机系统</a:t>
          </a:r>
          <a:endParaRPr lang="zh-CN" sz="4100" kern="1200" dirty="0"/>
        </a:p>
      </dsp:txBody>
      <dsp:txXfrm>
        <a:off x="5235267" y="1181835"/>
        <a:ext cx="4592297" cy="25885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798421-5EC2-49FB-B0B7-3863E93B7C95}" type="datetime12">
              <a:rPr lang="zh-CN" altLang="en-US" smtClean="0"/>
              <a:pPr/>
              <a:t>下午4时34分</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E3C1C9-88D5-4A86-9A4D-91BBFB218560}" type="slidenum">
              <a:rPr lang="zh-CN" altLang="en-US" smtClean="0"/>
              <a:pPr/>
              <a:t>‹#›</a:t>
            </a:fld>
            <a:endParaRPr lang="zh-CN" altLang="en-US"/>
          </a:p>
        </p:txBody>
      </p:sp>
    </p:spTree>
    <p:extLst>
      <p:ext uri="{BB962C8B-B14F-4D97-AF65-F5344CB8AC3E}">
        <p14:creationId xmlns:p14="http://schemas.microsoft.com/office/powerpoint/2010/main" val="3415794440"/>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0C14E2-A012-41D4-9563-73E07F2732B8}" type="datetime12">
              <a:rPr lang="zh-CN" altLang="en-US" smtClean="0"/>
              <a:pPr/>
              <a:t>下午4时34分</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368EBE-BCAA-40A2-AA4E-D08440DEE6F6}" type="slidenum">
              <a:rPr lang="zh-CN" altLang="en-US" smtClean="0"/>
              <a:pPr/>
              <a:t>‹#›</a:t>
            </a:fld>
            <a:endParaRPr lang="zh-CN" altLang="en-US"/>
          </a:p>
        </p:txBody>
      </p:sp>
    </p:spTree>
    <p:extLst>
      <p:ext uri="{BB962C8B-B14F-4D97-AF65-F5344CB8AC3E}">
        <p14:creationId xmlns:p14="http://schemas.microsoft.com/office/powerpoint/2010/main" val="3998033672"/>
      </p:ext>
    </p:extLst>
  </p:cSld>
  <p:clrMap bg1="lt1" tx1="dk1" bg2="lt2" tx2="dk2" accent1="accent1" accent2="accent2" accent3="accent3" accent4="accent4" accent5="accent5" accent6="accent6" hlink="hlink" folHlink="folHlink"/>
  <p:hf sldNum="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4403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1D874B7-D4A6-42AE-8728-076F134D7167}" type="slidenum">
              <a:rPr lang="zh-CN" altLang="en-US" smtClean="0"/>
              <a:pPr fontAlgn="base">
                <a:spcBef>
                  <a:spcPct val="0"/>
                </a:spcBef>
                <a:spcAft>
                  <a:spcPct val="0"/>
                </a:spcAft>
                <a:defRPr/>
              </a:pPr>
              <a:t>1</a:t>
            </a:fld>
            <a:endParaRPr lang="zh-CN" altLang="en-US"/>
          </a:p>
        </p:txBody>
      </p:sp>
    </p:spTree>
    <p:extLst>
      <p:ext uri="{BB962C8B-B14F-4D97-AF65-F5344CB8AC3E}">
        <p14:creationId xmlns:p14="http://schemas.microsoft.com/office/powerpoint/2010/main" val="160809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45060"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10ED05A-3B60-4F38-B63B-7A70017DFD2E}" type="slidenum">
              <a:rPr lang="zh-CN" altLang="en-US" smtClean="0"/>
              <a:pPr fontAlgn="base">
                <a:spcBef>
                  <a:spcPct val="0"/>
                </a:spcBef>
                <a:spcAft>
                  <a:spcPct val="0"/>
                </a:spcAft>
                <a:defRPr/>
              </a:pPr>
              <a:t>2</a:t>
            </a:fld>
            <a:endParaRPr lang="zh-CN" altLang="en-US"/>
          </a:p>
        </p:txBody>
      </p:sp>
    </p:spTree>
    <p:extLst>
      <p:ext uri="{BB962C8B-B14F-4D97-AF65-F5344CB8AC3E}">
        <p14:creationId xmlns:p14="http://schemas.microsoft.com/office/powerpoint/2010/main" val="2126544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p:spPr>
      </p:sp>
      <p:sp>
        <p:nvSpPr>
          <p:cNvPr id="481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a:p>
            <a:pPr eaLnBrk="1" hangingPunct="1">
              <a:spcBef>
                <a:spcPct val="0"/>
              </a:spcBef>
            </a:pPr>
            <a:endParaRPr lang="zh-CN" altLang="en-US" dirty="0"/>
          </a:p>
        </p:txBody>
      </p:sp>
      <p:sp>
        <p:nvSpPr>
          <p:cNvPr id="47108"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29EA9517-E0B3-49FF-9401-DAA5FF78E245}" type="datetime2">
              <a:rPr lang="zh-CN" altLang="en-US" smtClean="0"/>
              <a:pPr fontAlgn="base">
                <a:spcBef>
                  <a:spcPct val="0"/>
                </a:spcBef>
                <a:spcAft>
                  <a:spcPct val="0"/>
                </a:spcAft>
                <a:defRPr/>
              </a:pPr>
              <a:t>2019年9月17日</a:t>
            </a:fld>
            <a:endParaRPr lang="en-US" altLang="zh-CN"/>
          </a:p>
        </p:txBody>
      </p:sp>
      <p:sp>
        <p:nvSpPr>
          <p:cNvPr id="47109" name="灯片编号占位符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CEA5CB-A13A-45C0-99F2-F37349C69FE3}" type="slidenum">
              <a:rPr lang="zh-CN" altLang="en-US" smtClean="0"/>
              <a:pPr fontAlgn="base">
                <a:spcBef>
                  <a:spcPct val="0"/>
                </a:spcBef>
                <a:spcAft>
                  <a:spcPct val="0"/>
                </a:spcAft>
                <a:defRPr/>
              </a:pPr>
              <a:t>8</a:t>
            </a:fld>
            <a:endParaRPr lang="en-US" altLang="zh-CN"/>
          </a:p>
        </p:txBody>
      </p:sp>
    </p:spTree>
    <p:extLst>
      <p:ext uri="{BB962C8B-B14F-4D97-AF65-F5344CB8AC3E}">
        <p14:creationId xmlns:p14="http://schemas.microsoft.com/office/powerpoint/2010/main" val="3506203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日期占位符 4"/>
          <p:cNvSpPr>
            <a:spLocks noGrp="1"/>
          </p:cNvSpPr>
          <p:nvPr>
            <p:ph type="dt" idx="11"/>
          </p:nvPr>
        </p:nvSpPr>
        <p:spPr/>
        <p:txBody>
          <a:bodyPr/>
          <a:lstStyle/>
          <a:p>
            <a:fld id="{C39DA269-574B-45B7-8095-6127D0A96A97}" type="datetime12">
              <a:rPr lang="zh-CN" altLang="en-US" smtClean="0"/>
              <a:pPr/>
              <a:t>下午4时34分</a:t>
            </a:fld>
            <a:endParaRPr lang="zh-CN" altLang="en-US"/>
          </a:p>
        </p:txBody>
      </p:sp>
      <p:sp>
        <p:nvSpPr>
          <p:cNvPr id="6" name="页眉占位符 5"/>
          <p:cNvSpPr>
            <a:spLocks noGrp="1"/>
          </p:cNvSpPr>
          <p:nvPr>
            <p:ph type="hdr" sz="quarter" idx="12"/>
          </p:nvPr>
        </p:nvSpPr>
        <p:spPr/>
        <p:txBody>
          <a:bodyPr/>
          <a:lstStyle/>
          <a:p>
            <a:endParaRPr lang="zh-CN" altLang="en-US"/>
          </a:p>
        </p:txBody>
      </p:sp>
    </p:spTree>
    <p:extLst>
      <p:ext uri="{BB962C8B-B14F-4D97-AF65-F5344CB8AC3E}">
        <p14:creationId xmlns:p14="http://schemas.microsoft.com/office/powerpoint/2010/main" val="221128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01734" y="21266"/>
            <a:ext cx="10111563" cy="512177"/>
          </a:xfrm>
          <a:prstGeom prst="rect">
            <a:avLst/>
          </a:prstGeom>
        </p:spPr>
        <p:txBody>
          <a:bodyPr/>
          <a:lstStyle>
            <a:lvl1pPr algn="ctr">
              <a:defRPr sz="2800">
                <a:solidFill>
                  <a:srgbClr val="0000FF"/>
                </a:solidFill>
                <a:latin typeface="微软雅黑" panose="020B0503020204020204" pitchFamily="34" charset="-122"/>
                <a:ea typeface="微软雅黑" panose="020B0503020204020204" pitchFamily="34" charset="-122"/>
              </a:defRPr>
            </a:lvl1pPr>
          </a:lstStyle>
          <a:p>
            <a:r>
              <a:rPr lang="en-US" altLang="zh-CN" dirty="0"/>
              <a:t>《</a:t>
            </a:r>
            <a:r>
              <a:rPr lang="zh-CN" altLang="en-US" dirty="0"/>
              <a:t>新生研讨课</a:t>
            </a:r>
            <a:r>
              <a:rPr lang="en-US" altLang="zh-CN" dirty="0"/>
              <a:t>》</a:t>
            </a:r>
            <a:endParaRPr lang="zh-CN" altLang="en-US" dirty="0"/>
          </a:p>
        </p:txBody>
      </p:sp>
      <p:cxnSp>
        <p:nvCxnSpPr>
          <p:cNvPr id="8" name="直接连接符 7"/>
          <p:cNvCxnSpPr/>
          <p:nvPr userDrawn="1"/>
        </p:nvCxnSpPr>
        <p:spPr>
          <a:xfrm>
            <a:off x="414670" y="552890"/>
            <a:ext cx="11536325" cy="0"/>
          </a:xfrm>
          <a:prstGeom prst="line">
            <a:avLst/>
          </a:prstGeom>
          <a:ln cmpd="thickThin"/>
        </p:spPr>
        <p:style>
          <a:lnRef idx="2">
            <a:schemeClr val="accent1"/>
          </a:lnRef>
          <a:fillRef idx="0">
            <a:schemeClr val="accent1"/>
          </a:fillRef>
          <a:effectRef idx="1">
            <a:schemeClr val="accent1"/>
          </a:effectRef>
          <a:fontRef idx="minor">
            <a:schemeClr val="tx1"/>
          </a:fontRef>
        </p:style>
      </p:cxnSp>
      <p:sp>
        <p:nvSpPr>
          <p:cNvPr id="5" name="Rectangle 7"/>
          <p:cNvSpPr txBox="1">
            <a:spLocks noChangeArrowheads="1"/>
          </p:cNvSpPr>
          <p:nvPr userDrawn="1"/>
        </p:nvSpPr>
        <p:spPr bwMode="auto">
          <a:xfrm>
            <a:off x="9898916" y="130167"/>
            <a:ext cx="2064527" cy="41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marL="0" algn="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0" dirty="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第</a:t>
            </a:r>
            <a:fld id="{C5E79471-F8A8-4285-BECE-D9E30C77A9C8}" type="slidenum">
              <a:rPr lang="zh-CN" altLang="en-US" sz="1600" b="0" smtClean="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pPr/>
              <a:t>‹#›</a:t>
            </a:fld>
            <a:r>
              <a:rPr lang="zh-CN" altLang="en-US" sz="1600" b="0" dirty="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rPr>
              <a:t>页 </a:t>
            </a:r>
          </a:p>
        </p:txBody>
      </p:sp>
    </p:spTree>
    <p:extLst>
      <p:ext uri="{BB962C8B-B14F-4D97-AF65-F5344CB8AC3E}">
        <p14:creationId xmlns:p14="http://schemas.microsoft.com/office/powerpoint/2010/main" val="223170926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01734" y="21266"/>
            <a:ext cx="10111563" cy="512177"/>
          </a:xfrm>
          <a:prstGeom prst="rect">
            <a:avLst/>
          </a:prstGeom>
        </p:spPr>
        <p:txBody>
          <a:bodyPr/>
          <a:lstStyle>
            <a:lvl1pPr algn="ctr">
              <a:defRPr sz="2800">
                <a:solidFill>
                  <a:srgbClr val="C00000"/>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a:xfrm>
            <a:off x="382771" y="627322"/>
            <a:ext cx="11557591" cy="5996762"/>
          </a:xfrm>
        </p:spPr>
        <p:txBody>
          <a:bodyPr/>
          <a:lstStyle>
            <a:lvl1pPr marL="360000" indent="-360000">
              <a:lnSpc>
                <a:spcPct val="100000"/>
              </a:lnSpc>
              <a:spcBef>
                <a:spcPts val="50"/>
              </a:spcBef>
              <a:buClr>
                <a:srgbClr val="003399"/>
              </a:buClr>
              <a:buSzPct val="101000"/>
              <a:buFont typeface="Arial" panose="020B0604020202020204" pitchFamily="34" charset="0"/>
              <a:buChar char="•"/>
              <a:defRPr sz="28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1pPr>
            <a:lvl2pPr marL="360000" indent="-360000">
              <a:lnSpc>
                <a:spcPct val="100000"/>
              </a:lnSpc>
              <a:spcBef>
                <a:spcPts val="50"/>
              </a:spcBef>
              <a:buFont typeface="Arial" panose="020B0604020202020204" pitchFamily="34" charset="0"/>
              <a:buChar char="•"/>
              <a:defRPr sz="24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2pPr>
            <a:lvl3pPr marL="720000" indent="-360000">
              <a:lnSpc>
                <a:spcPct val="100000"/>
              </a:lnSpc>
              <a:spcBef>
                <a:spcPts val="50"/>
              </a:spcBef>
              <a:defRPr sz="2200">
                <a:solidFill>
                  <a:srgbClr val="003399"/>
                </a:solidFill>
                <a:latin typeface="Times New Roman" panose="02020603050405020304" pitchFamily="18" charset="0"/>
                <a:ea typeface="微软雅黑" panose="020B0503020204020204" pitchFamily="34" charset="-122"/>
                <a:cs typeface="Times New Roman" panose="02020603050405020304" pitchFamily="18" charset="0"/>
              </a:defRPr>
            </a:lvl3pPr>
            <a:lvl4pPr marL="1080000" indent="-360000">
              <a:spcBef>
                <a:spcPts val="50"/>
              </a:spcBef>
              <a:buFont typeface="Arial" panose="020B0604020202020204" pitchFamily="34" charset="0"/>
              <a:buChar char="•"/>
              <a:defRPr sz="1800">
                <a:solidFill>
                  <a:srgbClr val="003399"/>
                </a:solidFill>
                <a:latin typeface="微软雅黑" panose="020B0503020204020204" pitchFamily="34" charset="-122"/>
                <a:ea typeface="微软雅黑" panose="020B0503020204020204" pitchFamily="34" charset="-122"/>
              </a:defRPr>
            </a:lvl4pPr>
            <a:lvl6pPr marL="720000" indent="-360000">
              <a:spcBef>
                <a:spcPts val="50"/>
              </a:spcBef>
              <a:defRPr sz="1800">
                <a:solidFill>
                  <a:srgbClr val="003399"/>
                </a:solidFill>
                <a:latin typeface="微软雅黑" panose="020B0503020204020204" pitchFamily="34" charset="-122"/>
                <a:ea typeface="微软雅黑" panose="020B0503020204020204" pitchFamily="34" charset="-122"/>
              </a:defRPr>
            </a:lvl6pPr>
          </a:lstStyle>
          <a:p>
            <a:pPr lvl="0"/>
            <a:r>
              <a:rPr lang="zh-CN" altLang="en-US"/>
              <a:t>单击此处编辑母版文本样式</a:t>
            </a:r>
          </a:p>
          <a:p>
            <a:pPr lvl="1"/>
            <a:r>
              <a:rPr lang="zh-CN" altLang="en-US"/>
              <a:t>第二级</a:t>
            </a:r>
          </a:p>
          <a:p>
            <a:pPr lvl="2"/>
            <a:r>
              <a:rPr lang="zh-CN" altLang="en-US"/>
              <a:t>第三级</a:t>
            </a:r>
            <a:endParaRPr lang="en-US" altLang="zh-CN"/>
          </a:p>
          <a:p>
            <a:pPr lvl="3"/>
            <a:r>
              <a:rPr lang="zh-CN" altLang="en-US"/>
              <a:t>第</a:t>
            </a:r>
            <a:r>
              <a:rPr lang="en-US" altLang="zh-CN"/>
              <a:t>4</a:t>
            </a:r>
            <a:r>
              <a:rPr lang="zh-CN" altLang="en-US"/>
              <a:t>级</a:t>
            </a:r>
            <a:endParaRPr lang="en-US" altLang="zh-CN"/>
          </a:p>
          <a:p>
            <a:pPr lvl="5"/>
            <a:r>
              <a:rPr lang="zh-CN" altLang="en-US"/>
              <a:t>第</a:t>
            </a:r>
            <a:r>
              <a:rPr lang="en-US" altLang="zh-CN"/>
              <a:t>5</a:t>
            </a:r>
            <a:r>
              <a:rPr lang="zh-CN" altLang="en-US"/>
              <a:t>级</a:t>
            </a:r>
          </a:p>
        </p:txBody>
      </p:sp>
      <p:cxnSp>
        <p:nvCxnSpPr>
          <p:cNvPr id="8" name="直接连接符 7"/>
          <p:cNvCxnSpPr/>
          <p:nvPr userDrawn="1"/>
        </p:nvCxnSpPr>
        <p:spPr>
          <a:xfrm>
            <a:off x="414670" y="552890"/>
            <a:ext cx="11536325" cy="0"/>
          </a:xfrm>
          <a:prstGeom prst="line">
            <a:avLst/>
          </a:prstGeom>
          <a:ln cmpd="thickThi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260857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51957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lvl1pPr>
              <a:defRPr/>
            </a:lvl1pPr>
          </a:lstStyle>
          <a:p>
            <a:pPr>
              <a:defRPr/>
            </a:pPr>
            <a:fld id="{0240E20D-CFCA-4778-B79F-EFEA6094ED5D}" type="datetimeFigureOut">
              <a:rPr lang="zh-CN" altLang="en-US"/>
              <a:pPr>
                <a:defRPr/>
              </a:pPr>
              <a:t>2019/9/17</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0E10D8F4-849A-4A0B-9B21-4C81CBDC15D7}"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b="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标题 5"/>
          <p:cNvSpPr>
            <a:spLocks noGrp="1"/>
          </p:cNvSpPr>
          <p:nvPr>
            <p:ph type="title"/>
          </p:nvPr>
        </p:nvSpPr>
        <p:spPr>
          <a:xfrm>
            <a:off x="624417" y="285751"/>
            <a:ext cx="10972800" cy="792163"/>
          </a:xfrm>
          <a:prstGeom prst="rect">
            <a:avLst/>
          </a:prstGeom>
        </p:spPr>
        <p:txBody>
          <a:bodyPr/>
          <a:lstStyle>
            <a:lvl1pPr>
              <a:defRPr sz="4000"/>
            </a:lvl1pPr>
          </a:lstStyle>
          <a:p>
            <a:r>
              <a:rPr lang="zh-CN" altLang="en-US"/>
              <a:t>单击此处编辑母版标题样式</a:t>
            </a:r>
            <a:endParaRPr lang="zh-CN" altLang="en-US" dirty="0"/>
          </a:p>
        </p:txBody>
      </p:sp>
      <p:sp>
        <p:nvSpPr>
          <p:cNvPr id="4" name="Rectangle 10"/>
          <p:cNvSpPr>
            <a:spLocks noGrp="1" noChangeArrowheads="1"/>
          </p:cNvSpPr>
          <p:nvPr>
            <p:ph type="sldNum" sz="quarter" idx="10"/>
          </p:nvPr>
        </p:nvSpPr>
        <p:spPr>
          <a:xfrm>
            <a:off x="5143500" y="6524626"/>
            <a:ext cx="1625600" cy="227013"/>
          </a:xfrm>
          <a:prstGeom prst="rect">
            <a:avLst/>
          </a:prstGeom>
          <a:ln/>
        </p:spPr>
        <p:txBody>
          <a:bodyPr/>
          <a:lstStyle>
            <a:lvl1pPr>
              <a:defRPr/>
            </a:lvl1pPr>
          </a:lstStyle>
          <a:p>
            <a:pPr>
              <a:defRPr/>
            </a:pPr>
            <a:fld id="{523DBD27-8801-4728-B8F7-3E1567F542DD}" type="slidenum">
              <a:rPr lang="zh-CN" altLang="en-US"/>
              <a:pPr>
                <a:defRPr/>
              </a:pPr>
              <a:t>‹#›</a:t>
            </a:fld>
            <a:endParaRPr lang="zh-CN" altLang="en-US"/>
          </a:p>
        </p:txBody>
      </p:sp>
      <p:sp>
        <p:nvSpPr>
          <p:cNvPr id="5" name="Rectangle 11"/>
          <p:cNvSpPr>
            <a:spLocks noGrp="1" noChangeArrowheads="1"/>
          </p:cNvSpPr>
          <p:nvPr>
            <p:ph type="ftr" sz="quarter" idx="11"/>
          </p:nvPr>
        </p:nvSpPr>
        <p:spPr>
          <a:xfrm>
            <a:off x="603251" y="6524625"/>
            <a:ext cx="4341283" cy="217488"/>
          </a:xfrm>
          <a:prstGeom prst="rect">
            <a:avLst/>
          </a:prstGeom>
          <a:ln/>
        </p:spPr>
        <p:txBody>
          <a:bodyPr/>
          <a:lstStyle>
            <a:lvl1pPr>
              <a:defRPr/>
            </a:lvl1pPr>
          </a:lstStyle>
          <a:p>
            <a:pPr>
              <a:defRPr/>
            </a:pP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467834"/>
            <a:ext cx="10972800" cy="565833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1497542405"/>
      </p:ext>
    </p:extLst>
  </p:cSld>
  <p:clrMap bg1="lt1" tx1="dk1" bg2="lt2" tx2="dk2" accent1="accent1" accent2="accent2" accent3="accent3" accent4="accent4" accent5="accent5" accent6="accent6" hlink="hlink" folHlink="folHlink"/>
  <p:sldLayoutIdLst>
    <p:sldLayoutId id="2147484816" r:id="rId1"/>
    <p:sldLayoutId id="2147484822" r:id="rId2"/>
    <p:sldLayoutId id="2147484821" r:id="rId3"/>
    <p:sldLayoutId id="2147484823" r:id="rId4"/>
    <p:sldLayoutId id="2147484824" r:id="rId5"/>
  </p:sldLayoutIdLst>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0.jpe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g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17518" y="1045030"/>
            <a:ext cx="9570273" cy="2897578"/>
          </a:xfrm>
        </p:spPr>
        <p:txBody>
          <a:bodyPr rtlCol="0">
            <a:noAutofit/>
          </a:bodyPr>
          <a:lstStyle/>
          <a:p>
            <a:pPr eaLnBrk="1" fontAlgn="auto" hangingPunct="1">
              <a:spcBef>
                <a:spcPts val="3000"/>
              </a:spcBef>
              <a:spcAft>
                <a:spcPts val="0"/>
              </a:spcAft>
              <a:defRPr/>
            </a:pPr>
            <a:r>
              <a:rPr lang="en-US" altLang="zh-CN" sz="6600" b="1" dirty="0">
                <a:latin typeface="华文中宋" pitchFamily="2" charset="-122"/>
                <a:ea typeface="华文中宋" pitchFamily="2" charset="-122"/>
              </a:rPr>
              <a:t/>
            </a:r>
            <a:br>
              <a:rPr lang="en-US" altLang="zh-CN" sz="6600" b="1" dirty="0">
                <a:latin typeface="华文中宋" pitchFamily="2" charset="-122"/>
                <a:ea typeface="华文中宋" pitchFamily="2" charset="-122"/>
              </a:rPr>
            </a:br>
            <a:r>
              <a:rPr lang="zh-CN" altLang="en-US" sz="6600" b="1" dirty="0">
                <a:latin typeface="华文中宋" pitchFamily="2" charset="-122"/>
                <a:ea typeface="华文中宋" pitchFamily="2" charset="-122"/>
              </a:rPr>
              <a:t>  </a:t>
            </a:r>
            <a:r>
              <a:rPr lang="en-US" altLang="zh-CN" sz="6600" b="1" dirty="0">
                <a:solidFill>
                  <a:srgbClr val="0000FF"/>
                </a:solidFill>
                <a:latin typeface="华文中宋" pitchFamily="2" charset="-122"/>
                <a:ea typeface="华文中宋" pitchFamily="2" charset="-122"/>
              </a:rPr>
              <a:t>《</a:t>
            </a:r>
            <a:r>
              <a:rPr lang="zh-CN" altLang="en-US" sz="6600" b="1" dirty="0">
                <a:solidFill>
                  <a:srgbClr val="0000FF"/>
                </a:solidFill>
                <a:latin typeface="华文中宋" pitchFamily="2" charset="-122"/>
                <a:ea typeface="华文中宋" pitchFamily="2" charset="-122"/>
              </a:rPr>
              <a:t>新生研讨课</a:t>
            </a:r>
            <a:r>
              <a:rPr lang="en-US" altLang="zh-CN" sz="6600" b="1" dirty="0">
                <a:solidFill>
                  <a:srgbClr val="0000FF"/>
                </a:solidFill>
                <a:latin typeface="华文中宋" pitchFamily="2" charset="-122"/>
                <a:ea typeface="华文中宋" pitchFamily="2" charset="-122"/>
              </a:rPr>
              <a:t>》</a:t>
            </a:r>
            <a:endParaRPr lang="zh-CN" altLang="en-US" sz="6600" dirty="0">
              <a:latin typeface="华文中宋" pitchFamily="2" charset="-122"/>
              <a:ea typeface="华文中宋" pitchFamily="2" charset="-122"/>
            </a:endParaRPr>
          </a:p>
        </p:txBody>
      </p:sp>
      <p:sp>
        <p:nvSpPr>
          <p:cNvPr id="4099" name="AutoShape 4" descr="http://t2.baidu.com/it/u=3268833528,158929657&amp;fm=11&amp;gp=0.jpg"/>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zh-CN" altLang="en-US"/>
          </a:p>
        </p:txBody>
      </p:sp>
      <p:pic>
        <p:nvPicPr>
          <p:cNvPr id="4100" name="Picture 2"/>
          <p:cNvPicPr>
            <a:picLocks noChangeAspect="1" noChangeArrowheads="1"/>
          </p:cNvPicPr>
          <p:nvPr/>
        </p:nvPicPr>
        <p:blipFill>
          <a:blip r:embed="rId3" cstate="print"/>
          <a:srcRect/>
          <a:stretch>
            <a:fillRect/>
          </a:stretch>
        </p:blipFill>
        <p:spPr bwMode="auto">
          <a:xfrm>
            <a:off x="467784" y="30164"/>
            <a:ext cx="11275483" cy="907987"/>
          </a:xfrm>
          <a:prstGeom prst="rect">
            <a:avLst/>
          </a:prstGeom>
          <a:noFill/>
          <a:ln w="9525">
            <a:noFill/>
            <a:miter lim="800000"/>
            <a:headEnd/>
            <a:tailEnd/>
          </a:ln>
        </p:spPr>
      </p:pic>
      <p:sp>
        <p:nvSpPr>
          <p:cNvPr id="4101" name="灯片编号占位符 5"/>
          <p:cNvSpPr>
            <a:spLocks noGrp="1"/>
          </p:cNvSpPr>
          <p:nvPr>
            <p:ph type="sldNum" sz="quarter" idx="12"/>
          </p:nvPr>
        </p:nvSpPr>
        <p:spPr bwMode="auto">
          <a:xfrm>
            <a:off x="10513485" y="6356351"/>
            <a:ext cx="1068916"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fld id="{EE931F97-8D61-4A45-B8FD-6B505CF20BD3}" type="slidenum">
              <a:rPr lang="zh-CN" altLang="en-US" smtClean="0">
                <a:solidFill>
                  <a:srgbClr val="898989"/>
                </a:solidFill>
              </a:rPr>
              <a:pPr fontAlgn="base">
                <a:spcBef>
                  <a:spcPct val="0"/>
                </a:spcBef>
                <a:spcAft>
                  <a:spcPct val="0"/>
                </a:spcAft>
                <a:defRPr/>
              </a:pPr>
              <a:t>1</a:t>
            </a:fld>
            <a:endParaRPr lang="zh-CN" altLang="en-US">
              <a:solidFill>
                <a:srgbClr val="898989"/>
              </a:solidFill>
            </a:endParaRPr>
          </a:p>
        </p:txBody>
      </p:sp>
      <p:sp>
        <p:nvSpPr>
          <p:cNvPr id="11" name="矩形 10"/>
          <p:cNvSpPr/>
          <p:nvPr/>
        </p:nvSpPr>
        <p:spPr>
          <a:xfrm>
            <a:off x="0" y="6308726"/>
            <a:ext cx="12192000" cy="549275"/>
          </a:xfrm>
          <a:prstGeom prst="rect">
            <a:avLst/>
          </a:prstGeom>
          <a:solidFill>
            <a:srgbClr val="3C1FED"/>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104" name="TextBox 2"/>
          <p:cNvSpPr txBox="1">
            <a:spLocks noChangeArrowheads="1"/>
          </p:cNvSpPr>
          <p:nvPr/>
        </p:nvSpPr>
        <p:spPr bwMode="auto">
          <a:xfrm>
            <a:off x="4464051" y="160338"/>
            <a:ext cx="6337300" cy="707886"/>
          </a:xfrm>
          <a:prstGeom prst="rect">
            <a:avLst/>
          </a:prstGeom>
          <a:noFill/>
          <a:ln w="9525">
            <a:noFill/>
            <a:miter lim="800000"/>
            <a:headEnd/>
            <a:tailEnd/>
          </a:ln>
        </p:spPr>
        <p:txBody>
          <a:bodyPr>
            <a:spAutoFit/>
          </a:bodyPr>
          <a:lstStyle/>
          <a:p>
            <a:pPr algn="ctr"/>
            <a:r>
              <a:rPr lang="zh-CN" altLang="en-US" sz="4000" b="1" dirty="0">
                <a:solidFill>
                  <a:srgbClr val="0000FF"/>
                </a:solidFill>
              </a:rPr>
              <a:t>信息与软件工程学院</a:t>
            </a:r>
          </a:p>
        </p:txBody>
      </p:sp>
      <p:sp>
        <p:nvSpPr>
          <p:cNvPr id="14" name="标题 1"/>
          <p:cNvSpPr txBox="1">
            <a:spLocks/>
          </p:cNvSpPr>
          <p:nvPr/>
        </p:nvSpPr>
        <p:spPr bwMode="auto">
          <a:xfrm>
            <a:off x="2037306" y="3616861"/>
            <a:ext cx="7920567" cy="1008063"/>
          </a:xfrm>
          <a:prstGeom prst="rect">
            <a:avLst/>
          </a:prstGeom>
          <a:noFill/>
          <a:ln>
            <a:noFill/>
          </a:ln>
        </p:spPr>
        <p:txBody>
          <a:bodyPr anchor="ctr">
            <a:normAutofit fontScale="90000" lnSpcReduction="20000"/>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fontAlgn="auto">
              <a:spcBef>
                <a:spcPts val="3000"/>
              </a:spcBef>
              <a:spcAft>
                <a:spcPts val="0"/>
              </a:spcAft>
              <a:defRPr/>
            </a:pPr>
            <a:r>
              <a:rPr lang="en-US" altLang="zh-CN" sz="2800" dirty="0">
                <a:solidFill>
                  <a:srgbClr val="0000FF"/>
                </a:solidFill>
              </a:rPr>
              <a:t/>
            </a:r>
            <a:br>
              <a:rPr lang="en-US" altLang="zh-CN" sz="2800" dirty="0">
                <a:solidFill>
                  <a:srgbClr val="0000FF"/>
                </a:solidFill>
              </a:rPr>
            </a:br>
            <a:r>
              <a:rPr lang="zh-CN" altLang="en-US" sz="5300" dirty="0">
                <a:solidFill>
                  <a:srgbClr val="0000FF"/>
                </a:solidFill>
              </a:rPr>
              <a:t>  </a:t>
            </a:r>
            <a:r>
              <a:rPr lang="en-US" altLang="zh-CN" sz="5300" dirty="0">
                <a:solidFill>
                  <a:srgbClr val="0000FF"/>
                </a:solidFill>
                <a:ea typeface="造字工房悦圆演示版常规体" pitchFamily="50" charset="-122"/>
              </a:rPr>
              <a:t>  2019.09</a:t>
            </a:r>
            <a:endParaRPr lang="zh-CN" altLang="en-US" sz="5300" dirty="0">
              <a:solidFill>
                <a:srgbClr val="0000FF"/>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2771" y="627322"/>
            <a:ext cx="11557591" cy="5996762"/>
          </a:xfrm>
        </p:spPr>
        <p:txBody>
          <a:bodyPr>
            <a:normAutofit/>
          </a:bodyPr>
          <a:lstStyle/>
          <a:p>
            <a:pPr marL="0" indent="0">
              <a:lnSpc>
                <a:spcPct val="150000"/>
              </a:lnSpc>
              <a:buNone/>
            </a:pPr>
            <a:r>
              <a:rPr lang="zh-CN" altLang="en-US" dirty="0"/>
              <a:t>               </a:t>
            </a:r>
          </a:p>
        </p:txBody>
      </p:sp>
      <p:sp>
        <p:nvSpPr>
          <p:cNvPr id="15" name="矩形 14"/>
          <p:cNvSpPr/>
          <p:nvPr/>
        </p:nvSpPr>
        <p:spPr>
          <a:xfrm>
            <a:off x="851064" y="734774"/>
            <a:ext cx="10751127" cy="5909310"/>
          </a:xfrm>
          <a:prstGeom prst="rect">
            <a:avLst/>
          </a:prstGeom>
        </p:spPr>
        <p:txBody>
          <a:bodyPr wrap="square">
            <a:spAutoFit/>
          </a:bodyPr>
          <a:lstStyle/>
          <a:p>
            <a:pPr>
              <a:lnSpc>
                <a:spcPct val="150000"/>
              </a:lnSpc>
            </a:pPr>
            <a:r>
              <a:rPr lang="zh-CN" altLang="en-US" sz="2800" dirty="0">
                <a:latin typeface="微软雅黑" pitchFamily="34" charset="-122"/>
                <a:ea typeface="微软雅黑" pitchFamily="34" charset="-122"/>
              </a:rPr>
              <a:t>关于信息</a:t>
            </a:r>
            <a:r>
              <a:rPr lang="en-US" altLang="zh-CN" sz="2800" dirty="0">
                <a:latin typeface="微软雅黑" pitchFamily="34" charset="-122"/>
                <a:ea typeface="微软雅黑" pitchFamily="34" charset="-122"/>
              </a:rPr>
              <a:t>(information)</a:t>
            </a:r>
            <a:r>
              <a:rPr lang="zh-CN" altLang="en-US" sz="2800" dirty="0">
                <a:latin typeface="微软雅黑" pitchFamily="34" charset="-122"/>
                <a:ea typeface="微软雅黑" pitchFamily="34" charset="-122"/>
              </a:rPr>
              <a:t>，美国著名现代派诗人</a:t>
            </a:r>
            <a:r>
              <a:rPr lang="en-US" altLang="zh-CN" sz="2800" dirty="0">
                <a:latin typeface="微软雅黑" pitchFamily="34" charset="-122"/>
                <a:ea typeface="微软雅黑" pitchFamily="34" charset="-122"/>
              </a:rPr>
              <a:t>T. S. Eliot</a:t>
            </a:r>
            <a:r>
              <a:rPr lang="zh-CN" altLang="en-US" sz="2800" dirty="0">
                <a:latin typeface="微软雅黑" pitchFamily="34" charset="-122"/>
                <a:ea typeface="微软雅黑" pitchFamily="34" charset="-122"/>
              </a:rPr>
              <a:t>在</a:t>
            </a:r>
            <a:r>
              <a:rPr lang="en-US" altLang="zh-CN" sz="2800" dirty="0">
                <a:latin typeface="微软雅黑" pitchFamily="34" charset="-122"/>
                <a:ea typeface="微软雅黑" pitchFamily="34" charset="-122"/>
              </a:rPr>
              <a:t>1934</a:t>
            </a:r>
            <a:r>
              <a:rPr lang="zh-CN" altLang="en-US" sz="2800" dirty="0">
                <a:latin typeface="微软雅黑" pitchFamily="34" charset="-122"/>
                <a:ea typeface="微软雅黑" pitchFamily="34" charset="-122"/>
              </a:rPr>
              <a:t>年写的一首诗说： </a:t>
            </a:r>
          </a:p>
          <a:p>
            <a:pPr>
              <a:lnSpc>
                <a:spcPct val="150000"/>
              </a:lnSpc>
            </a:pPr>
            <a:r>
              <a:rPr lang="zh-CN" altLang="en-US" sz="2800" dirty="0">
                <a:latin typeface="微软雅黑" pitchFamily="34" charset="-122"/>
                <a:ea typeface="微软雅黑" pitchFamily="34" charset="-122"/>
              </a:rPr>
              <a:t>       信息迷失在数据中</a:t>
            </a:r>
            <a:endParaRPr lang="en-US" altLang="zh-CN" sz="2800" dirty="0">
              <a:latin typeface="微软雅黑" pitchFamily="34" charset="-122"/>
              <a:ea typeface="微软雅黑" pitchFamily="34" charset="-122"/>
            </a:endParaRPr>
          </a:p>
          <a:p>
            <a:pPr>
              <a:lnSpc>
                <a:spcPct val="150000"/>
              </a:lnSpc>
            </a:pPr>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知识迷失在信息中</a:t>
            </a:r>
            <a:endParaRPr lang="en-US" altLang="zh-CN" sz="2800" dirty="0">
              <a:latin typeface="微软雅黑" pitchFamily="34" charset="-122"/>
              <a:ea typeface="微软雅黑" pitchFamily="34" charset="-122"/>
            </a:endParaRPr>
          </a:p>
          <a:p>
            <a:pPr>
              <a:lnSpc>
                <a:spcPct val="150000"/>
              </a:lnSpc>
            </a:pPr>
            <a:r>
              <a:rPr lang="en-US" altLang="zh-CN" sz="28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而智慧迷失在知识中。。。</a:t>
            </a:r>
            <a:endParaRPr lang="en-US" altLang="zh-CN" sz="2800" dirty="0">
              <a:latin typeface="微软雅黑" pitchFamily="34" charset="-122"/>
              <a:ea typeface="微软雅黑" pitchFamily="34" charset="-122"/>
            </a:endParaRPr>
          </a:p>
          <a:p>
            <a:pPr>
              <a:lnSpc>
                <a:spcPct val="150000"/>
              </a:lnSpc>
            </a:pPr>
            <a:r>
              <a:rPr lang="en-US" altLang="zh-CN" sz="2800" dirty="0"/>
              <a:t>         Where is the wisdom we have lost in knowledge?</a:t>
            </a:r>
          </a:p>
          <a:p>
            <a:pPr>
              <a:lnSpc>
                <a:spcPct val="150000"/>
              </a:lnSpc>
            </a:pPr>
            <a:r>
              <a:rPr lang="en-US" altLang="zh-CN" sz="2800" dirty="0"/>
              <a:t>         Where is the knowledge we have lost in information?"</a:t>
            </a:r>
          </a:p>
          <a:p>
            <a:pPr>
              <a:lnSpc>
                <a:spcPct val="150000"/>
              </a:lnSpc>
            </a:pPr>
            <a:r>
              <a:rPr lang="en-US" altLang="zh-CN" sz="2800" dirty="0"/>
              <a:t>         Where is the information we have lost in data? </a:t>
            </a:r>
          </a:p>
          <a:p>
            <a:pPr>
              <a:lnSpc>
                <a:spcPct val="150000"/>
              </a:lnSpc>
            </a:pPr>
            <a:r>
              <a:rPr lang="en-US" altLang="zh-CN" sz="2800" dirty="0"/>
              <a:t>         ……</a:t>
            </a:r>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2824567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09387" y="2693141"/>
            <a:ext cx="2882613" cy="4164859"/>
          </a:xfrm>
          <a:prstGeom prst="rect">
            <a:avLst/>
          </a:prstGeom>
        </p:spPr>
      </p:pic>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2</a:t>
            </a:r>
            <a:r>
              <a:rPr lang="zh-CN" altLang="en-US" b="1" dirty="0"/>
              <a:t>、</a:t>
            </a:r>
            <a:r>
              <a:rPr lang="zh-CN" altLang="zh-CN" b="1" dirty="0"/>
              <a:t>智能手机</a:t>
            </a:r>
            <a:endParaRPr lang="zh-CN" altLang="zh-CN" dirty="0"/>
          </a:p>
          <a:p>
            <a:pPr lvl="1"/>
            <a:endParaRPr lang="en-US" altLang="zh-CN" sz="1000" dirty="0"/>
          </a:p>
          <a:p>
            <a:pPr lvl="1"/>
            <a:r>
              <a:rPr lang="zh-CN" altLang="zh-CN" dirty="0"/>
              <a:t>智能手机完全符合计算机“</a:t>
            </a:r>
            <a:r>
              <a:rPr lang="zh-CN" altLang="zh-CN" b="1" dirty="0">
                <a:solidFill>
                  <a:srgbClr val="C00000"/>
                </a:solidFill>
              </a:rPr>
              <a:t>程序控制</a:t>
            </a:r>
            <a:r>
              <a:rPr lang="zh-CN" altLang="zh-CN" dirty="0"/>
              <a:t>”和“</a:t>
            </a:r>
            <a:r>
              <a:rPr lang="zh-CN" altLang="zh-CN" b="1" dirty="0">
                <a:solidFill>
                  <a:srgbClr val="C00000"/>
                </a:solidFill>
              </a:rPr>
              <a:t>信息处理</a:t>
            </a:r>
            <a:r>
              <a:rPr lang="zh-CN" altLang="zh-CN" dirty="0"/>
              <a:t>”的定义</a:t>
            </a:r>
            <a:r>
              <a:rPr lang="zh-CN" altLang="en-US" dirty="0"/>
              <a:t>。</a:t>
            </a:r>
            <a:endParaRPr lang="en-US" altLang="zh-CN" dirty="0"/>
          </a:p>
          <a:p>
            <a:pPr marL="800100" lvl="2" indent="0">
              <a:buNone/>
            </a:pPr>
            <a:endParaRPr lang="en-US" altLang="zh-CN" dirty="0"/>
          </a:p>
          <a:p>
            <a:pPr marL="457200" lvl="1" indent="0">
              <a:buNone/>
            </a:pPr>
            <a:r>
              <a:rPr lang="zh-CN" altLang="zh-CN" dirty="0"/>
              <a:t>（</a:t>
            </a:r>
            <a:r>
              <a:rPr lang="en-US" altLang="zh-CN" dirty="0"/>
              <a:t>1</a:t>
            </a:r>
            <a:r>
              <a:rPr lang="zh-CN" altLang="zh-CN" dirty="0"/>
              <a:t>）智能手机的发展</a:t>
            </a:r>
          </a:p>
          <a:p>
            <a:pPr lvl="2"/>
            <a:r>
              <a:rPr lang="en-US" altLang="zh-CN" dirty="0"/>
              <a:t>1992</a:t>
            </a:r>
            <a:r>
              <a:rPr lang="zh-CN" altLang="zh-CN" dirty="0"/>
              <a:t>年，苹果公司推出第一个掌上微机</a:t>
            </a:r>
            <a:r>
              <a:rPr lang="en-US" altLang="zh-CN" dirty="0"/>
              <a:t>Newton</a:t>
            </a:r>
            <a:r>
              <a:rPr lang="zh-CN" altLang="zh-CN" dirty="0"/>
              <a:t>（牛顿）。</a:t>
            </a:r>
          </a:p>
          <a:p>
            <a:pPr lvl="2"/>
            <a:r>
              <a:rPr lang="en-US" altLang="zh-CN" dirty="0"/>
              <a:t>1993</a:t>
            </a:r>
            <a:r>
              <a:rPr lang="zh-CN" altLang="zh-CN" dirty="0"/>
              <a:t>年</a:t>
            </a:r>
            <a:r>
              <a:rPr lang="zh-CN" altLang="en-US" dirty="0"/>
              <a:t>，</a:t>
            </a:r>
            <a:r>
              <a:rPr lang="en-US" altLang="zh-CN" dirty="0"/>
              <a:t>IBM</a:t>
            </a:r>
            <a:r>
              <a:rPr lang="zh-CN" altLang="en-US" dirty="0"/>
              <a:t>推出</a:t>
            </a:r>
            <a:r>
              <a:rPr lang="zh-CN" altLang="zh-CN" dirty="0"/>
              <a:t>世界第一部智能手机</a:t>
            </a:r>
            <a:r>
              <a:rPr lang="en-US" altLang="zh-CN" dirty="0"/>
              <a:t>IBM Simon</a:t>
            </a:r>
            <a:r>
              <a:rPr lang="zh-CN" altLang="zh-CN" dirty="0"/>
              <a:t>（西蒙）</a:t>
            </a:r>
            <a:r>
              <a:rPr lang="zh-CN" altLang="en-US" dirty="0"/>
              <a:t>。</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1316781" y="5810424"/>
            <a:ext cx="988828"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牛顿</a:t>
            </a:r>
          </a:p>
        </p:txBody>
      </p:sp>
      <p:sp>
        <p:nvSpPr>
          <p:cNvPr id="10" name="圆角矩形 9"/>
          <p:cNvSpPr/>
          <p:nvPr/>
        </p:nvSpPr>
        <p:spPr>
          <a:xfrm>
            <a:off x="8395440" y="5745391"/>
            <a:ext cx="981739"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西蒙</a:t>
            </a: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2400" y="4213597"/>
            <a:ext cx="2502690" cy="2644403"/>
          </a:xfrm>
          <a:prstGeom prst="rect">
            <a:avLst/>
          </a:prstGeom>
        </p:spPr>
      </p:pic>
    </p:spTree>
    <p:extLst>
      <p:ext uri="{BB962C8B-B14F-4D97-AF65-F5344CB8AC3E}">
        <p14:creationId xmlns:p14="http://schemas.microsoft.com/office/powerpoint/2010/main" val="107793631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2014</a:t>
            </a:r>
            <a:r>
              <a:rPr lang="zh-CN" altLang="zh-CN"/>
              <a:t>年全球智能手机用户总数</a:t>
            </a:r>
            <a:r>
              <a:rPr lang="en-US" altLang="zh-CN"/>
              <a:t>17.5</a:t>
            </a:r>
            <a:r>
              <a:rPr lang="zh-CN" altLang="zh-CN"/>
              <a:t>亿（手机总量</a:t>
            </a:r>
            <a:r>
              <a:rPr lang="en-US" altLang="zh-CN"/>
              <a:t>45.5</a:t>
            </a:r>
            <a:r>
              <a:rPr lang="zh-CN" altLang="zh-CN"/>
              <a:t>亿）。</a:t>
            </a:r>
            <a:endParaRPr lang="en-US" altLang="zh-CN"/>
          </a:p>
          <a:p>
            <a:pPr lvl="1"/>
            <a:r>
              <a:rPr lang="en-US" altLang="zh-CN"/>
              <a:t>2013</a:t>
            </a:r>
            <a:r>
              <a:rPr lang="zh-CN" altLang="zh-CN"/>
              <a:t>年中国智能手机出货量达到</a:t>
            </a:r>
            <a:r>
              <a:rPr lang="en-US" altLang="zh-CN"/>
              <a:t>3.6</a:t>
            </a:r>
            <a:r>
              <a:rPr lang="zh-CN" altLang="zh-CN"/>
              <a:t>亿部。</a:t>
            </a:r>
            <a:endParaRPr lang="en-US"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9199" y="2113447"/>
            <a:ext cx="8166100" cy="4470400"/>
          </a:xfrm>
          <a:prstGeom prst="rect">
            <a:avLst/>
          </a:prstGeom>
        </p:spPr>
      </p:pic>
    </p:spTree>
    <p:extLst>
      <p:ext uri="{BB962C8B-B14F-4D97-AF65-F5344CB8AC3E}">
        <p14:creationId xmlns:p14="http://schemas.microsoft.com/office/powerpoint/2010/main" val="37711650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457200" lvl="1" indent="0">
              <a:buNone/>
            </a:pPr>
            <a:r>
              <a:rPr lang="zh-CN" altLang="zh-CN"/>
              <a:t>（</a:t>
            </a:r>
            <a:r>
              <a:rPr lang="en-US" altLang="zh-CN"/>
              <a:t>2</a:t>
            </a:r>
            <a:r>
              <a:rPr lang="zh-CN" altLang="zh-CN"/>
              <a:t>）智能手机的功能</a:t>
            </a:r>
          </a:p>
          <a:p>
            <a:pPr lvl="1"/>
            <a:r>
              <a:rPr lang="zh-CN" altLang="zh-CN"/>
              <a:t>智能手机具有完整的硬件系统，独立的操作系统，用户可以</a:t>
            </a:r>
            <a:r>
              <a:rPr lang="zh-CN" altLang="zh-CN">
                <a:solidFill>
                  <a:srgbClr val="C00000"/>
                </a:solidFill>
              </a:rPr>
              <a:t>自行安装第三方服务商提供的程序</a:t>
            </a:r>
            <a:r>
              <a:rPr lang="zh-CN" altLang="zh-CN"/>
              <a:t>，并可以实现无线网络接入的移动计算设备。</a:t>
            </a:r>
            <a:endParaRPr lang="en-US" altLang="zh-CN"/>
          </a:p>
          <a:p>
            <a:pPr lvl="1"/>
            <a:r>
              <a:rPr lang="zh-CN" altLang="zh-CN"/>
              <a:t>智能手机是针对手机功能而言，并不意味手机有强大的</a:t>
            </a:r>
            <a:r>
              <a:rPr lang="en-US" altLang="zh-CN"/>
              <a:t>“</a:t>
            </a:r>
            <a:r>
              <a:rPr lang="zh-CN" altLang="zh-CN"/>
              <a:t>智能</a:t>
            </a:r>
            <a:r>
              <a:rPr lang="en-US" altLang="zh-CN"/>
              <a:t>”</a:t>
            </a:r>
            <a:r>
              <a:rPr lang="zh-CN" altLang="zh-CN"/>
              <a:t>。</a:t>
            </a:r>
            <a:endParaRPr lang="en-US" altLang="zh-CN"/>
          </a:p>
          <a:p>
            <a:pPr lvl="2"/>
            <a:endParaRPr lang="en-US" altLang="zh-CN"/>
          </a:p>
          <a:p>
            <a:pPr lvl="1"/>
            <a:r>
              <a:rPr lang="zh-CN" altLang="zh-CN"/>
              <a:t>智能手机</a:t>
            </a:r>
            <a:r>
              <a:rPr lang="zh-CN" altLang="en-US"/>
              <a:t>功能：</a:t>
            </a:r>
            <a:endParaRPr lang="en-US" altLang="zh-CN"/>
          </a:p>
          <a:p>
            <a:pPr lvl="2"/>
            <a:r>
              <a:rPr lang="zh-CN" altLang="zh-CN"/>
              <a:t>个人信息管理（如日程安排，任务提醒等）</a:t>
            </a:r>
            <a:r>
              <a:rPr lang="zh-CN" altLang="en-US"/>
              <a:t>；</a:t>
            </a:r>
            <a:endParaRPr lang="en-US" altLang="zh-CN"/>
          </a:p>
          <a:p>
            <a:pPr lvl="2"/>
            <a:r>
              <a:rPr lang="zh-CN" altLang="zh-CN"/>
              <a:t>网页浏览，电子阅读，程序下载，股票交易</a:t>
            </a:r>
            <a:r>
              <a:rPr lang="zh-CN" altLang="en-US"/>
              <a:t>；</a:t>
            </a:r>
            <a:endParaRPr lang="en-US" altLang="zh-CN"/>
          </a:p>
          <a:p>
            <a:pPr lvl="2"/>
            <a:r>
              <a:rPr lang="zh-CN" altLang="zh-CN"/>
              <a:t>交通导航，移动支付，移动电视，视频播放，游戏娱乐等</a:t>
            </a:r>
            <a:r>
              <a:rPr lang="zh-CN" altLang="en-US"/>
              <a:t>。</a:t>
            </a:r>
            <a:endParaRPr lang="en-US" altLang="zh-CN"/>
          </a:p>
          <a:p>
            <a:pPr lvl="2"/>
            <a:endParaRPr lang="en-US" altLang="zh-CN"/>
          </a:p>
          <a:p>
            <a:pPr lvl="1"/>
            <a:r>
              <a:rPr lang="zh-CN" altLang="zh-CN"/>
              <a:t>智能手机</a:t>
            </a:r>
            <a:r>
              <a:rPr lang="zh-CN" altLang="en-US"/>
              <a:t>是</a:t>
            </a:r>
            <a:r>
              <a:rPr lang="zh-CN" altLang="zh-CN"/>
              <a:t>集通话、短信、网络接入为一体的</a:t>
            </a:r>
            <a:r>
              <a:rPr lang="zh-CN" altLang="zh-CN" b="1">
                <a:solidFill>
                  <a:srgbClr val="C00000"/>
                </a:solidFill>
              </a:rPr>
              <a:t>个人</a:t>
            </a:r>
            <a:r>
              <a:rPr lang="zh-CN" altLang="en-US" b="1">
                <a:solidFill>
                  <a:srgbClr val="C00000"/>
                </a:solidFill>
              </a:rPr>
              <a:t>移动</a:t>
            </a:r>
            <a:r>
              <a:rPr lang="zh-CN" altLang="zh-CN" b="1">
                <a:solidFill>
                  <a:srgbClr val="C00000"/>
                </a:solidFill>
              </a:rPr>
              <a:t>计算设备</a:t>
            </a:r>
            <a:r>
              <a:rPr lang="zh-CN" altLang="zh-CN"/>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4662385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457200" lvl="1" indent="0">
              <a:buNone/>
            </a:pPr>
            <a:r>
              <a:rPr lang="zh-CN" altLang="zh-CN"/>
              <a:t>（</a:t>
            </a:r>
            <a:r>
              <a:rPr lang="en-US" altLang="zh-CN"/>
              <a:t>3</a:t>
            </a:r>
            <a:r>
              <a:rPr lang="zh-CN" altLang="zh-CN"/>
              <a:t>）智能手机的操作系统</a:t>
            </a:r>
            <a:endParaRPr lang="en-US" altLang="zh-CN"/>
          </a:p>
          <a:p>
            <a:pPr marL="800100" lvl="1" indent="-342900"/>
            <a:r>
              <a:rPr lang="zh-CN" altLang="zh-CN"/>
              <a:t>谷歌公司开发的</a:t>
            </a:r>
            <a:r>
              <a:rPr lang="en-US" altLang="zh-CN"/>
              <a:t>Android</a:t>
            </a:r>
            <a:r>
              <a:rPr lang="zh-CN" altLang="zh-CN"/>
              <a:t>（安卓）</a:t>
            </a:r>
            <a:r>
              <a:rPr lang="zh-CN" altLang="en-US"/>
              <a:t>；</a:t>
            </a:r>
            <a:endParaRPr lang="en-US" altLang="zh-CN"/>
          </a:p>
          <a:p>
            <a:pPr marL="800100" lvl="1" indent="-342900"/>
            <a:r>
              <a:rPr lang="zh-CN" altLang="zh-CN"/>
              <a:t>苹果公司开发的</a:t>
            </a:r>
            <a:r>
              <a:rPr lang="en-US" altLang="zh-CN"/>
              <a:t>iOS</a:t>
            </a:r>
            <a:r>
              <a:rPr lang="zh-CN" altLang="en-US"/>
              <a:t>；</a:t>
            </a:r>
            <a:endParaRPr lang="en-US" altLang="zh-CN"/>
          </a:p>
          <a:p>
            <a:pPr marL="800100" lvl="1" indent="-342900"/>
            <a:r>
              <a:rPr lang="zh-CN" altLang="zh-CN"/>
              <a:t>微软公司开发的</a:t>
            </a:r>
            <a:r>
              <a:rPr lang="en-US" altLang="zh-CN"/>
              <a:t>Windows Phone</a:t>
            </a:r>
            <a:r>
              <a:rPr lang="zh-CN" altLang="en-US"/>
              <a:t>。</a:t>
            </a:r>
            <a:endParaRPr lang="en-US" altLang="zh-CN"/>
          </a:p>
          <a:p>
            <a:pPr marL="800100" lvl="1" indent="-342900"/>
            <a:r>
              <a:rPr lang="zh-CN" altLang="zh-CN"/>
              <a:t>不同操作系统手机之间的应用软件互不兼容。</a:t>
            </a:r>
            <a:endParaRPr lang="en-US" altLang="zh-CN"/>
          </a:p>
          <a:p>
            <a:pPr marL="800100" lvl="1" indent="-342900"/>
            <a:endParaRPr lang="en-US" altLang="zh-CN"/>
          </a:p>
          <a:p>
            <a:pPr marL="800100" lvl="1" indent="-342900"/>
            <a:r>
              <a:rPr lang="en-US" altLang="zh-CN"/>
              <a:t>Android</a:t>
            </a:r>
            <a:r>
              <a:rPr lang="zh-CN" altLang="zh-CN"/>
              <a:t>采用开放源代码形式发放</a:t>
            </a:r>
            <a:r>
              <a:rPr lang="zh-CN" altLang="en-US"/>
              <a:t>；</a:t>
            </a:r>
            <a:endParaRPr lang="en-US" altLang="zh-CN"/>
          </a:p>
          <a:p>
            <a:pPr marL="800100" lvl="1" indent="-342900"/>
            <a:r>
              <a:rPr lang="en-US" altLang="zh-CN"/>
              <a:t>2014</a:t>
            </a:r>
            <a:r>
              <a:rPr lang="zh-CN" altLang="zh-CN"/>
              <a:t>年安卓占全球智能手机操作系统市场</a:t>
            </a:r>
            <a:r>
              <a:rPr lang="en-US" altLang="zh-CN"/>
              <a:t>78.1%</a:t>
            </a:r>
            <a:r>
              <a:rPr lang="zh-CN" altLang="zh-CN"/>
              <a:t>的份额</a:t>
            </a:r>
            <a:r>
              <a:rPr lang="zh-CN" altLang="en-US"/>
              <a:t>；</a:t>
            </a:r>
            <a:endParaRPr lang="en-US" altLang="zh-CN"/>
          </a:p>
          <a:p>
            <a:pPr marL="800100" lvl="1" indent="-342900"/>
            <a:r>
              <a:rPr lang="zh-CN" altLang="zh-CN"/>
              <a:t>安卓中国市场占有率为</a:t>
            </a:r>
            <a:r>
              <a:rPr lang="en-US" altLang="zh-CN"/>
              <a:t>90%</a:t>
            </a:r>
            <a:r>
              <a:rPr lang="zh-CN" altLang="zh-CN"/>
              <a:t>左右。</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401175" y="3800598"/>
            <a:ext cx="279082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060176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457200" lvl="1" indent="0">
              <a:buNone/>
            </a:pPr>
            <a:r>
              <a:rPr lang="zh-CN" altLang="zh-CN" dirty="0"/>
              <a:t>（</a:t>
            </a:r>
            <a:r>
              <a:rPr lang="en-US" altLang="zh-CN" dirty="0"/>
              <a:t>4</a:t>
            </a:r>
            <a:r>
              <a:rPr lang="zh-CN" altLang="zh-CN" dirty="0"/>
              <a:t>）智能手机的基本部件</a:t>
            </a:r>
            <a:endParaRPr lang="en-US" altLang="zh-CN" dirty="0"/>
          </a:p>
          <a:p>
            <a:pPr marL="800100" lvl="1" indent="-342900"/>
            <a:r>
              <a:rPr lang="zh-CN" altLang="zh-CN" dirty="0"/>
              <a:t>智能手机采用主处理器</a:t>
            </a:r>
            <a:r>
              <a:rPr lang="zh-CN" altLang="zh-CN" sz="1800" dirty="0"/>
              <a:t>（</a:t>
            </a:r>
            <a:r>
              <a:rPr lang="en-US" altLang="zh-CN" sz="1800" dirty="0"/>
              <a:t>CPU</a:t>
            </a:r>
            <a:r>
              <a:rPr lang="zh-CN" altLang="zh-CN" sz="1800" dirty="0"/>
              <a:t>）</a:t>
            </a:r>
            <a:r>
              <a:rPr lang="zh-CN" altLang="zh-CN" dirty="0"/>
              <a:t>和从处理器</a:t>
            </a:r>
            <a:r>
              <a:rPr lang="zh-CN" altLang="en-US" sz="1800" dirty="0"/>
              <a:t>（</a:t>
            </a:r>
            <a:r>
              <a:rPr lang="en-US" altLang="zh-CN" sz="1800" dirty="0"/>
              <a:t>DSP</a:t>
            </a:r>
            <a:r>
              <a:rPr lang="zh-CN" altLang="en-US" sz="1800" dirty="0"/>
              <a:t>）</a:t>
            </a:r>
            <a:r>
              <a:rPr lang="zh-CN" altLang="zh-CN" dirty="0"/>
              <a:t>双芯片设计。</a:t>
            </a:r>
            <a:endParaRPr lang="en-US" altLang="zh-CN" dirty="0"/>
          </a:p>
          <a:p>
            <a:pPr marL="800100" lvl="1" indent="-342900"/>
            <a:r>
              <a:rPr lang="zh-CN" altLang="zh-CN" dirty="0"/>
              <a:t>主处理器运行操作系统和应用软件</a:t>
            </a:r>
            <a:r>
              <a:rPr lang="zh-CN" altLang="en-US" dirty="0"/>
              <a:t>；</a:t>
            </a:r>
            <a:endParaRPr lang="en-US" altLang="zh-CN" dirty="0"/>
          </a:p>
          <a:p>
            <a:pPr marL="800100" lvl="1" indent="-342900"/>
            <a:r>
              <a:rPr lang="zh-CN" altLang="zh-CN" dirty="0"/>
              <a:t>从处理器完成语音信号</a:t>
            </a:r>
            <a:r>
              <a:rPr lang="zh-CN" altLang="en-US" dirty="0"/>
              <a:t>模</a:t>
            </a:r>
            <a:r>
              <a:rPr lang="en-US" altLang="zh-CN" dirty="0"/>
              <a:t>/</a:t>
            </a:r>
            <a:r>
              <a:rPr lang="zh-CN" altLang="en-US" dirty="0"/>
              <a:t>数</a:t>
            </a:r>
            <a:r>
              <a:rPr lang="zh-CN" altLang="zh-CN" dirty="0"/>
              <a:t>转换、信号编码和解码等功能</a:t>
            </a:r>
            <a:r>
              <a:rPr lang="zh-CN" altLang="en-US" dirty="0"/>
              <a:t>；</a:t>
            </a:r>
            <a:endParaRPr lang="en-US" altLang="zh-CN" dirty="0"/>
          </a:p>
          <a:p>
            <a:pPr marL="800100" lvl="1" indent="-342900"/>
            <a:r>
              <a:rPr lang="en-US" altLang="zh-CN" dirty="0">
                <a:solidFill>
                  <a:srgbClr val="C00000"/>
                </a:solidFill>
              </a:rPr>
              <a:t>95%</a:t>
            </a:r>
            <a:r>
              <a:rPr lang="zh-CN" altLang="zh-CN" dirty="0">
                <a:solidFill>
                  <a:srgbClr val="C00000"/>
                </a:solidFill>
              </a:rPr>
              <a:t>的智能手机采用</a:t>
            </a:r>
            <a:r>
              <a:rPr lang="en-US" altLang="zh-CN" dirty="0">
                <a:solidFill>
                  <a:srgbClr val="C00000"/>
                </a:solidFill>
              </a:rPr>
              <a:t>ARM</a:t>
            </a:r>
            <a:r>
              <a:rPr lang="zh-CN" altLang="zh-CN" sz="1800" dirty="0">
                <a:solidFill>
                  <a:srgbClr val="C00000"/>
                </a:solidFill>
              </a:rPr>
              <a:t>（安媒）</a:t>
            </a:r>
            <a:r>
              <a:rPr lang="zh-CN" altLang="zh-CN" dirty="0">
                <a:solidFill>
                  <a:srgbClr val="C00000"/>
                </a:solidFill>
              </a:rPr>
              <a:t>公司</a:t>
            </a:r>
            <a:r>
              <a:rPr lang="en-US" altLang="zh-CN" dirty="0">
                <a:solidFill>
                  <a:srgbClr val="C00000"/>
                </a:solidFill>
              </a:rPr>
              <a:t>CPU</a:t>
            </a:r>
            <a:r>
              <a:rPr lang="zh-CN" altLang="zh-CN" dirty="0">
                <a:solidFill>
                  <a:srgbClr val="C00000"/>
                </a:solidFill>
              </a:rPr>
              <a:t>内核作为主处理器</a:t>
            </a:r>
            <a:r>
              <a:rPr lang="zh-CN" altLang="en-US" dirty="0"/>
              <a:t>；</a:t>
            </a:r>
            <a:endParaRPr lang="en-US" altLang="zh-CN" dirty="0"/>
          </a:p>
          <a:p>
            <a:pPr marL="800100" lvl="1" indent="-342900"/>
            <a:r>
              <a:rPr lang="zh-CN" altLang="zh-CN" dirty="0"/>
              <a:t>采用闪存芯片作为存储器（外存）。</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圆角矩形 13"/>
          <p:cNvSpPr/>
          <p:nvPr/>
        </p:nvSpPr>
        <p:spPr>
          <a:xfrm>
            <a:off x="7635006" y="5976980"/>
            <a:ext cx="2211571"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手机</a:t>
            </a:r>
            <a:r>
              <a:rPr lang="arn-CL"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CPU</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DSP</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00251" y="3881606"/>
            <a:ext cx="4694628" cy="2976394"/>
          </a:xfrm>
          <a:prstGeom prst="rect">
            <a:avLst/>
          </a:prstGeom>
        </p:spPr>
      </p:pic>
    </p:spTree>
    <p:extLst>
      <p:ext uri="{BB962C8B-B14F-4D97-AF65-F5344CB8AC3E}">
        <p14:creationId xmlns:p14="http://schemas.microsoft.com/office/powerpoint/2010/main" val="182022837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09014" y="675930"/>
            <a:ext cx="2817628" cy="6176755"/>
          </a:xfrm>
          <a:prstGeom prst="rect">
            <a:avLst/>
          </a:prstGeom>
        </p:spPr>
      </p:pic>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dirty="0"/>
              <a:t>【</a:t>
            </a:r>
            <a:r>
              <a:rPr lang="zh-CN" altLang="en-US" dirty="0"/>
              <a:t>扩展</a:t>
            </a:r>
            <a:r>
              <a:rPr lang="en-US" altLang="zh-CN" dirty="0"/>
              <a:t>】</a:t>
            </a:r>
            <a:r>
              <a:rPr lang="zh-CN" altLang="en-US" dirty="0"/>
              <a:t>智能手机组成。</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6642" y="657448"/>
            <a:ext cx="6365358" cy="6195237"/>
          </a:xfrm>
          <a:prstGeom prst="rect">
            <a:avLst/>
          </a:prstGeom>
        </p:spPr>
      </p:pic>
    </p:spTree>
    <p:extLst>
      <p:ext uri="{BB962C8B-B14F-4D97-AF65-F5344CB8AC3E}">
        <p14:creationId xmlns:p14="http://schemas.microsoft.com/office/powerpoint/2010/main" val="164277376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457200" lvl="1" indent="0">
              <a:buNone/>
            </a:pPr>
            <a:r>
              <a:rPr lang="zh-CN" altLang="zh-CN"/>
              <a:t>（</a:t>
            </a:r>
            <a:r>
              <a:rPr lang="en-US" altLang="zh-CN"/>
              <a:t>6</a:t>
            </a:r>
            <a:r>
              <a:rPr lang="zh-CN" altLang="zh-CN"/>
              <a:t>）智能手机存在的问题</a:t>
            </a:r>
            <a:endParaRPr lang="en-US" altLang="zh-CN"/>
          </a:p>
          <a:p>
            <a:pPr marL="800100" lvl="1" indent="-342900"/>
            <a:r>
              <a:rPr lang="zh-CN" altLang="zh-CN"/>
              <a:t>电池续航时间是衡量智能手机的一个重要指标</a:t>
            </a:r>
            <a:r>
              <a:rPr lang="zh-CN" altLang="en-US"/>
              <a:t>。</a:t>
            </a:r>
            <a:endParaRPr lang="en-US" altLang="zh-CN"/>
          </a:p>
          <a:p>
            <a:pPr marL="800100" lvl="1" indent="-342900"/>
            <a:r>
              <a:rPr lang="zh-CN" altLang="zh-CN"/>
              <a:t>容易受到非法程序的干扰而死机。</a:t>
            </a:r>
            <a:endParaRPr lang="en-US" altLang="zh-CN"/>
          </a:p>
          <a:p>
            <a:pPr marL="800100" lvl="1" indent="-342900"/>
            <a:r>
              <a:rPr lang="zh-CN" altLang="zh-CN"/>
              <a:t>安装各种应用软件后，数据读写速度会明显变慢。</a:t>
            </a:r>
            <a:endParaRPr lang="en-US" altLang="zh-CN"/>
          </a:p>
          <a:p>
            <a:pPr marL="800100" lvl="1" indent="-342900"/>
            <a:r>
              <a:rPr lang="zh-CN" altLang="zh-CN"/>
              <a:t>面临着各种安全威胁。</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圆角矩形 7"/>
          <p:cNvSpPr/>
          <p:nvPr/>
        </p:nvSpPr>
        <p:spPr>
          <a:xfrm>
            <a:off x="5228003" y="2268729"/>
            <a:ext cx="4912239" cy="54224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2013</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年中国主流智能手机常见质量问题</a:t>
            </a:r>
          </a:p>
        </p:txBody>
      </p:sp>
      <p:pic>
        <p:nvPicPr>
          <p:cNvPr id="5"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72195" y="2849526"/>
            <a:ext cx="8219805" cy="3988171"/>
          </a:xfrm>
          <a:prstGeom prst="rect">
            <a:avLst/>
          </a:prstGeom>
        </p:spPr>
      </p:pic>
    </p:spTree>
    <p:extLst>
      <p:ext uri="{BB962C8B-B14F-4D97-AF65-F5344CB8AC3E}">
        <p14:creationId xmlns:p14="http://schemas.microsoft.com/office/powerpoint/2010/main" val="267860479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3</a:t>
            </a:r>
            <a:r>
              <a:rPr lang="zh-CN" altLang="en-US" b="1" dirty="0"/>
              <a:t>．工业控制计算机</a:t>
            </a:r>
          </a:p>
          <a:p>
            <a:pPr lvl="1"/>
            <a:endParaRPr lang="en-US" altLang="zh-CN" sz="1000" dirty="0"/>
          </a:p>
          <a:p>
            <a:pPr lvl="1"/>
            <a:r>
              <a:rPr lang="zh-CN" altLang="en-US" dirty="0"/>
              <a:t>采用工业总线结构的计算机；</a:t>
            </a:r>
            <a:endParaRPr lang="en-US" altLang="zh-CN" dirty="0"/>
          </a:p>
          <a:p>
            <a:pPr lvl="1"/>
            <a:r>
              <a:rPr lang="zh-CN" altLang="en-US" dirty="0"/>
              <a:t>主要用于过程控制和过程管理。</a:t>
            </a:r>
            <a:endParaRPr lang="en-US" altLang="zh-CN" dirty="0"/>
          </a:p>
          <a:p>
            <a:pPr lvl="1"/>
            <a:endParaRPr lang="zh-CN" altLang="en-US" dirty="0"/>
          </a:p>
          <a:p>
            <a:pPr lvl="1"/>
            <a:r>
              <a:rPr lang="zh-CN" altLang="en-US" dirty="0"/>
              <a:t>工业计算机组成：</a:t>
            </a:r>
            <a:endParaRPr lang="en-US" altLang="zh-CN" dirty="0"/>
          </a:p>
          <a:p>
            <a:pPr marL="800100" lvl="1" indent="-342900"/>
            <a:r>
              <a:rPr lang="en-US" altLang="zh-CN" dirty="0"/>
              <a:t>CPU</a:t>
            </a:r>
            <a:r>
              <a:rPr lang="zh-CN" altLang="en-US" dirty="0"/>
              <a:t>；</a:t>
            </a:r>
            <a:endParaRPr lang="en-US" altLang="zh-CN" dirty="0"/>
          </a:p>
          <a:p>
            <a:pPr marL="800100" lvl="1" indent="-342900"/>
            <a:r>
              <a:rPr lang="zh-CN" altLang="en-US" dirty="0"/>
              <a:t>内存；</a:t>
            </a:r>
            <a:endParaRPr lang="en-US" altLang="zh-CN" dirty="0"/>
          </a:p>
          <a:p>
            <a:pPr marL="800100" lvl="1" indent="-342900"/>
            <a:r>
              <a:rPr lang="zh-CN" altLang="en-US" dirty="0"/>
              <a:t>硬盘等硬件设备；</a:t>
            </a:r>
            <a:endParaRPr lang="en-US" altLang="zh-CN" dirty="0"/>
          </a:p>
          <a:p>
            <a:pPr marL="800100" lvl="1" indent="-342900"/>
            <a:r>
              <a:rPr lang="zh-CN" altLang="en-US" dirty="0"/>
              <a:t>实时操作系统；</a:t>
            </a:r>
            <a:endParaRPr lang="en-US" altLang="zh-CN" dirty="0"/>
          </a:p>
          <a:p>
            <a:pPr marL="800100" lvl="1" indent="-342900"/>
            <a:r>
              <a:rPr lang="zh-CN" altLang="en-US" dirty="0"/>
              <a:t>控制网络和协议；</a:t>
            </a:r>
            <a:endParaRPr lang="en-US" altLang="zh-CN" dirty="0"/>
          </a:p>
          <a:p>
            <a:pPr marL="800100" lvl="1" indent="-342900"/>
            <a:r>
              <a:rPr lang="zh-CN" altLang="en-US" dirty="0"/>
              <a:t>应用程序等软件系统。</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12954" y="2519916"/>
            <a:ext cx="7516141" cy="2328530"/>
          </a:xfrm>
          <a:prstGeom prst="rect">
            <a:avLst/>
          </a:prstGeom>
        </p:spPr>
      </p:pic>
    </p:spTree>
    <p:extLst>
      <p:ext uri="{BB962C8B-B14F-4D97-AF65-F5344CB8AC3E}">
        <p14:creationId xmlns:p14="http://schemas.microsoft.com/office/powerpoint/2010/main" val="226334219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dirty="0"/>
              <a:t>【</a:t>
            </a:r>
            <a:r>
              <a:rPr lang="zh-CN" altLang="en-US" dirty="0"/>
              <a:t>扩展</a:t>
            </a:r>
            <a:r>
              <a:rPr lang="en-US" altLang="zh-CN" dirty="0"/>
              <a:t>】 </a:t>
            </a:r>
            <a:r>
              <a:rPr lang="en-US" altLang="zh-CN" dirty="0" err="1"/>
              <a:t>CompactPCI</a:t>
            </a:r>
            <a:r>
              <a:rPr lang="zh-CN" altLang="en-US" sz="1800" dirty="0"/>
              <a:t>（紧凑型</a:t>
            </a:r>
            <a:r>
              <a:rPr lang="en-US" altLang="zh-CN" sz="1800" dirty="0"/>
              <a:t>PCI</a:t>
            </a:r>
            <a:r>
              <a:rPr lang="zh-CN" altLang="en-US" sz="1800" dirty="0"/>
              <a:t>）</a:t>
            </a:r>
            <a:r>
              <a:rPr lang="zh-CN" altLang="en-US" dirty="0"/>
              <a:t>总线工控机</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圆角矩形 9"/>
          <p:cNvSpPr/>
          <p:nvPr/>
        </p:nvSpPr>
        <p:spPr>
          <a:xfrm>
            <a:off x="7219477" y="5998246"/>
            <a:ext cx="2243468"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车载工业计算机</a:t>
            </a:r>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375" y="1089083"/>
            <a:ext cx="10675458" cy="4744648"/>
          </a:xfrm>
          <a:prstGeom prst="rect">
            <a:avLst/>
          </a:prstGeom>
        </p:spPr>
      </p:pic>
    </p:spTree>
    <p:extLst>
      <p:ext uri="{BB962C8B-B14F-4D97-AF65-F5344CB8AC3E}">
        <p14:creationId xmlns:p14="http://schemas.microsoft.com/office/powerpoint/2010/main" val="143344148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dirty="0"/>
              <a:t>【</a:t>
            </a:r>
            <a:r>
              <a:rPr lang="zh-CN" altLang="en-US" dirty="0"/>
              <a:t>扩展</a:t>
            </a:r>
            <a:r>
              <a:rPr lang="en-US" altLang="zh-CN" dirty="0"/>
              <a:t>】 </a:t>
            </a:r>
            <a:r>
              <a:rPr lang="en-US" altLang="zh-CN" dirty="0" err="1"/>
              <a:t>CompactPCIE</a:t>
            </a:r>
            <a:r>
              <a:rPr lang="zh-CN" altLang="en-US" sz="1800" dirty="0"/>
              <a:t>（紧凑型</a:t>
            </a:r>
            <a:r>
              <a:rPr lang="en-US" altLang="zh-CN" sz="1800" dirty="0"/>
              <a:t>PCI-E</a:t>
            </a:r>
            <a:r>
              <a:rPr lang="zh-CN" altLang="en-US" sz="1800" dirty="0"/>
              <a:t>）</a:t>
            </a:r>
            <a:r>
              <a:rPr lang="zh-CN" altLang="en-US" dirty="0"/>
              <a:t>总线工控机</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98817"/>
            <a:ext cx="12192000" cy="5559183"/>
          </a:xfrm>
          <a:prstGeom prst="rect">
            <a:avLst/>
          </a:prstGeom>
        </p:spPr>
      </p:pic>
    </p:spTree>
    <p:extLst>
      <p:ext uri="{BB962C8B-B14F-4D97-AF65-F5344CB8AC3E}">
        <p14:creationId xmlns:p14="http://schemas.microsoft.com/office/powerpoint/2010/main" val="224780219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Picture 4" descr="information"/>
          <p:cNvPicPr>
            <a:picLocks noChangeAspect="1" noChangeArrowheads="1"/>
          </p:cNvPicPr>
          <p:nvPr/>
        </p:nvPicPr>
        <p:blipFill rotWithShape="1">
          <a:blip r:embed="rId2">
            <a:extLst>
              <a:ext uri="{28A0092B-C50C-407E-A947-70E740481C1C}">
                <a14:useLocalDpi xmlns:a14="http://schemas.microsoft.com/office/drawing/2010/main" val="0"/>
              </a:ext>
            </a:extLst>
          </a:blip>
          <a:srcRect t="6003"/>
          <a:stretch/>
        </p:blipFill>
        <p:spPr bwMode="auto">
          <a:xfrm>
            <a:off x="2757379" y="759309"/>
            <a:ext cx="6434330" cy="586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01065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dirty="0"/>
              <a:t>【</a:t>
            </a:r>
            <a:r>
              <a:rPr lang="zh-CN" altLang="en-US" dirty="0"/>
              <a:t>扩展</a:t>
            </a:r>
            <a:r>
              <a:rPr lang="en-US" altLang="zh-CN" dirty="0"/>
              <a:t>】 </a:t>
            </a:r>
            <a:r>
              <a:rPr lang="en-US" altLang="zh-CN" dirty="0" err="1"/>
              <a:t>AdvancedTCA</a:t>
            </a:r>
            <a:r>
              <a:rPr lang="zh-CN" altLang="en-US" sz="1800" dirty="0"/>
              <a:t>（先进电信计算机结构）</a:t>
            </a:r>
            <a:r>
              <a:rPr lang="zh-CN" altLang="en-US" dirty="0"/>
              <a:t>工业计算机</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1824" y="1510420"/>
            <a:ext cx="10501793" cy="4732011"/>
          </a:xfrm>
          <a:prstGeom prst="rect">
            <a:avLst/>
          </a:prstGeom>
        </p:spPr>
      </p:pic>
    </p:spTree>
    <p:extLst>
      <p:ext uri="{BB962C8B-B14F-4D97-AF65-F5344CB8AC3E}">
        <p14:creationId xmlns:p14="http://schemas.microsoft.com/office/powerpoint/2010/main" val="312823011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024haoyuzuche.com/img/aHR0cDovL2ZpbGVzLmhybG9vLmNvbS93d3cvdXBsb2FkZmlsZS8yMDEyLzAyMTAvMjAxMjAyMTAwMjA5NTU1MzIuZ2lm.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47099" y="2376815"/>
            <a:ext cx="4826869" cy="339668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b="1"/>
              <a:t>问题与讨论</a:t>
            </a:r>
          </a:p>
        </p:txBody>
      </p:sp>
      <p:sp>
        <p:nvSpPr>
          <p:cNvPr id="3" name="内容占位符 2"/>
          <p:cNvSpPr>
            <a:spLocks noGrp="1"/>
          </p:cNvSpPr>
          <p:nvPr>
            <p:ph idx="1"/>
          </p:nvPr>
        </p:nvSpPr>
        <p:spPr/>
        <p:txBody>
          <a:bodyPr>
            <a:normAutofit/>
          </a:bodyPr>
          <a:lstStyle/>
          <a:p>
            <a:r>
              <a:rPr lang="zh-CN" altLang="en-US" b="1" dirty="0"/>
              <a:t>讨论</a:t>
            </a:r>
            <a:r>
              <a:rPr lang="zh-CN" altLang="en-US" dirty="0"/>
              <a:t>：</a:t>
            </a:r>
            <a:endParaRPr lang="en-US" altLang="zh-CN" dirty="0"/>
          </a:p>
          <a:p>
            <a:pPr marL="457200" lvl="1" indent="0">
              <a:lnSpc>
                <a:spcPct val="150000"/>
              </a:lnSpc>
              <a:buNone/>
            </a:pPr>
            <a:r>
              <a:rPr lang="zh-CN" altLang="en-US" sz="2800" dirty="0"/>
              <a:t>（</a:t>
            </a:r>
            <a:r>
              <a:rPr lang="en-US" altLang="zh-CN" sz="2800" dirty="0"/>
              <a:t>1</a:t>
            </a:r>
            <a:r>
              <a:rPr lang="zh-CN" altLang="en-US" sz="2800" dirty="0"/>
              <a:t>）为什么不按工作原理对计算机进行分类？</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）实验中心的计算机是集群系统吗？</a:t>
            </a:r>
            <a:endParaRPr lang="en-US" altLang="zh-CN" sz="2800" dirty="0"/>
          </a:p>
          <a:p>
            <a:pPr marL="457200" lvl="1" indent="0">
              <a:lnSpc>
                <a:spcPct val="150000"/>
              </a:lnSpc>
              <a:buNone/>
            </a:pPr>
            <a:r>
              <a:rPr lang="zh-CN" altLang="en-US" sz="2800" dirty="0"/>
              <a:t>（</a:t>
            </a:r>
            <a:r>
              <a:rPr lang="en-US" altLang="zh-CN" sz="2800" dirty="0"/>
              <a:t>3</a:t>
            </a:r>
            <a:r>
              <a:rPr lang="zh-CN" altLang="en-US" sz="2800" dirty="0"/>
              <a:t>）为什么台式机比笔记本快，价格便宜？</a:t>
            </a:r>
            <a:endParaRPr lang="en-US" altLang="zh-CN" sz="2800" dirty="0"/>
          </a:p>
          <a:p>
            <a:pPr marL="457200" lvl="1" indent="0">
              <a:lnSpc>
                <a:spcPct val="150000"/>
              </a:lnSpc>
              <a:buNone/>
            </a:pPr>
            <a:r>
              <a:rPr lang="zh-CN" altLang="en-US" sz="2800" dirty="0"/>
              <a:t>（</a:t>
            </a:r>
            <a:r>
              <a:rPr lang="en-US" altLang="zh-CN" sz="2800" dirty="0"/>
              <a:t>4</a:t>
            </a:r>
            <a:r>
              <a:rPr lang="zh-CN" altLang="en-US" sz="2800" dirty="0"/>
              <a:t>）苹果机不如</a:t>
            </a:r>
            <a:r>
              <a:rPr lang="en-US" altLang="zh-CN" sz="2800" dirty="0"/>
              <a:t>windows</a:t>
            </a:r>
            <a:r>
              <a:rPr lang="zh-CN" altLang="en-US" sz="2800" dirty="0"/>
              <a:t>机器流行的原因是什么？</a:t>
            </a:r>
            <a:endParaRPr lang="en-US" altLang="zh-CN" sz="2800" dirty="0"/>
          </a:p>
          <a:p>
            <a:pPr marL="457200" lvl="1" indent="0">
              <a:lnSpc>
                <a:spcPct val="150000"/>
              </a:lnSpc>
              <a:buNone/>
            </a:pPr>
            <a:r>
              <a:rPr lang="zh-CN" altLang="en-US" sz="2800" dirty="0"/>
              <a:t>（</a:t>
            </a:r>
            <a:r>
              <a:rPr lang="en-US" altLang="zh-CN" sz="2800" dirty="0"/>
              <a:t>5</a:t>
            </a:r>
            <a:r>
              <a:rPr lang="zh-CN" altLang="en-US" sz="2800" dirty="0"/>
              <a:t>）台式计算机会淘汰吗？</a:t>
            </a:r>
          </a:p>
        </p:txBody>
      </p:sp>
      <p:sp>
        <p:nvSpPr>
          <p:cNvPr id="4" name="矩形 3"/>
          <p:cNvSpPr/>
          <p:nvPr/>
        </p:nvSpPr>
        <p:spPr>
          <a:xfrm>
            <a:off x="9816211" y="3775409"/>
            <a:ext cx="1877437" cy="769441"/>
          </a:xfrm>
          <a:prstGeom prst="rect">
            <a:avLst/>
          </a:prstGeom>
          <a:noFill/>
        </p:spPr>
        <p:txBody>
          <a:bodyPr wrap="none" lIns="91440" tIns="45720" rIns="91440" bIns="45720">
            <a:spAutoFit/>
          </a:bodyPr>
          <a:lstStyle/>
          <a:p>
            <a:pPr algn="ctr"/>
            <a:r>
              <a:rPr lang="zh-CN" altLang="en-US" sz="4400" b="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问与答</a:t>
            </a:r>
          </a:p>
        </p:txBody>
      </p:sp>
    </p:spTree>
    <p:extLst>
      <p:ext uri="{BB962C8B-B14F-4D97-AF65-F5344CB8AC3E}">
        <p14:creationId xmlns:p14="http://schemas.microsoft.com/office/powerpoint/2010/main" val="418224871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ChangeArrowheads="1"/>
          </p:cNvSpPr>
          <p:nvPr/>
        </p:nvSpPr>
        <p:spPr bwMode="auto">
          <a:xfrm>
            <a:off x="0" y="4495800"/>
            <a:ext cx="12192000" cy="2362200"/>
          </a:xfrm>
          <a:prstGeom prst="rect">
            <a:avLst/>
          </a:prstGeom>
          <a:gradFill rotWithShape="1">
            <a:gsLst>
              <a:gs pos="0">
                <a:srgbClr val="99CCFF">
                  <a:alpha val="50000"/>
                </a:srgbClr>
              </a:gs>
              <a:gs pos="100000">
                <a:srgbClr val="475E7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000000"/>
              </a:solidFill>
              <a:latin typeface="Arial" pitchFamily="34" charset="0"/>
            </a:endParaRPr>
          </a:p>
        </p:txBody>
      </p:sp>
      <p:sp>
        <p:nvSpPr>
          <p:cNvPr id="180227" name="WordArt 15"/>
          <p:cNvSpPr>
            <a:spLocks noChangeArrowheads="1" noChangeShapeType="1" noTextEdit="1"/>
          </p:cNvSpPr>
          <p:nvPr/>
        </p:nvSpPr>
        <p:spPr bwMode="auto">
          <a:xfrm flipV="1">
            <a:off x="4213225" y="4479925"/>
            <a:ext cx="3968750" cy="14398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99CCFF">
                        <a:alpha val="50000"/>
                      </a:srgbClr>
                    </a:gs>
                    <a:gs pos="100000">
                      <a:srgbClr val="475E76"/>
                    </a:gs>
                  </a:gsLst>
                  <a:lin ang="2700000" scaled="1"/>
                </a:gradFill>
                <a:latin typeface="+mn-ea"/>
                <a:ea typeface="+mn-ea"/>
                <a:cs typeface="+mn-ea"/>
              </a:rPr>
              <a:t>谢谢大家！</a:t>
            </a:r>
          </a:p>
        </p:txBody>
      </p:sp>
      <p:sp>
        <p:nvSpPr>
          <p:cNvPr id="180228" name="AutoShape 8"/>
          <p:cNvSpPr>
            <a:spLocks/>
          </p:cNvSpPr>
          <p:nvPr/>
        </p:nvSpPr>
        <p:spPr bwMode="auto">
          <a:xfrm>
            <a:off x="5954713" y="5029200"/>
            <a:ext cx="282575" cy="152400"/>
          </a:xfrm>
          <a:custGeom>
            <a:avLst/>
            <a:gdLst>
              <a:gd name="T0" fmla="*/ 0 w 21600"/>
              <a:gd name="T1" fmla="*/ 26763839 h 21600"/>
              <a:gd name="T2" fmla="*/ 316333620 w 21600"/>
              <a:gd name="T3" fmla="*/ 0 h 21600"/>
              <a:gd name="T4" fmla="*/ 632664847 w 21600"/>
              <a:gd name="T5" fmla="*/ 26763839 h 21600"/>
              <a:gd name="T6" fmla="*/ 316333620 w 21600"/>
              <a:gd name="T7" fmla="*/ 53527720 h 21600"/>
              <a:gd name="T8" fmla="*/ 0 w 21600"/>
              <a:gd name="T9" fmla="*/ 26763839 h 21600"/>
              <a:gd name="T10" fmla="*/ 27122281 w 21600"/>
              <a:gd name="T11" fmla="*/ 26763839 h 21600"/>
              <a:gd name="T12" fmla="*/ 316333620 w 21600"/>
              <a:gd name="T13" fmla="*/ 51233119 h 21600"/>
              <a:gd name="T14" fmla="*/ 605542566 w 21600"/>
              <a:gd name="T15" fmla="*/ 26763839 h 21600"/>
              <a:gd name="T16" fmla="*/ 316333620 w 21600"/>
              <a:gd name="T17" fmla="*/ 2294601 h 21600"/>
              <a:gd name="T18" fmla="*/ 27122281 w 21600"/>
              <a:gd name="T19" fmla="*/ 267638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6" y="10800"/>
                </a:moveTo>
                <a:cubicBezTo>
                  <a:pt x="926" y="16253"/>
                  <a:pt x="5347" y="20674"/>
                  <a:pt x="10800" y="20674"/>
                </a:cubicBezTo>
                <a:cubicBezTo>
                  <a:pt x="16253" y="20674"/>
                  <a:pt x="20674" y="16253"/>
                  <a:pt x="20674" y="10800"/>
                </a:cubicBezTo>
                <a:cubicBezTo>
                  <a:pt x="20674" y="5347"/>
                  <a:pt x="16253" y="926"/>
                  <a:pt x="10800" y="926"/>
                </a:cubicBezTo>
                <a:cubicBezTo>
                  <a:pt x="5347" y="926"/>
                  <a:pt x="926" y="5347"/>
                  <a:pt x="926" y="10800"/>
                </a:cubicBezTo>
                <a:close/>
              </a:path>
            </a:pathLst>
          </a:custGeom>
          <a:solidFill>
            <a:srgbClr val="3366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0229" name="AutoShape 9"/>
          <p:cNvSpPr>
            <a:spLocks/>
          </p:cNvSpPr>
          <p:nvPr/>
        </p:nvSpPr>
        <p:spPr bwMode="auto">
          <a:xfrm>
            <a:off x="5954713" y="5029200"/>
            <a:ext cx="282575" cy="152400"/>
          </a:xfrm>
          <a:custGeom>
            <a:avLst/>
            <a:gdLst>
              <a:gd name="T0" fmla="*/ 0 w 21600"/>
              <a:gd name="T1" fmla="*/ 26763839 h 21600"/>
              <a:gd name="T2" fmla="*/ 316333620 w 21600"/>
              <a:gd name="T3" fmla="*/ 0 h 21600"/>
              <a:gd name="T4" fmla="*/ 632664847 w 21600"/>
              <a:gd name="T5" fmla="*/ 26763839 h 21600"/>
              <a:gd name="T6" fmla="*/ 316333620 w 21600"/>
              <a:gd name="T7" fmla="*/ 53527720 h 21600"/>
              <a:gd name="T8" fmla="*/ 0 w 21600"/>
              <a:gd name="T9" fmla="*/ 26763839 h 21600"/>
              <a:gd name="T10" fmla="*/ 27122281 w 21600"/>
              <a:gd name="T11" fmla="*/ 26763839 h 21600"/>
              <a:gd name="T12" fmla="*/ 316333620 w 21600"/>
              <a:gd name="T13" fmla="*/ 51233119 h 21600"/>
              <a:gd name="T14" fmla="*/ 605542566 w 21600"/>
              <a:gd name="T15" fmla="*/ 26763839 h 21600"/>
              <a:gd name="T16" fmla="*/ 316333620 w 21600"/>
              <a:gd name="T17" fmla="*/ 2294601 h 21600"/>
              <a:gd name="T18" fmla="*/ 27122281 w 21600"/>
              <a:gd name="T19" fmla="*/ 267638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6" y="10800"/>
                </a:moveTo>
                <a:cubicBezTo>
                  <a:pt x="926" y="16253"/>
                  <a:pt x="5347" y="20674"/>
                  <a:pt x="10800" y="20674"/>
                </a:cubicBezTo>
                <a:cubicBezTo>
                  <a:pt x="16253" y="20674"/>
                  <a:pt x="20674" y="16253"/>
                  <a:pt x="20674" y="10800"/>
                </a:cubicBezTo>
                <a:cubicBezTo>
                  <a:pt x="20674" y="5347"/>
                  <a:pt x="16253" y="926"/>
                  <a:pt x="10800" y="926"/>
                </a:cubicBezTo>
                <a:cubicBezTo>
                  <a:pt x="5347" y="926"/>
                  <a:pt x="926" y="5347"/>
                  <a:pt x="926" y="10800"/>
                </a:cubicBezTo>
                <a:close/>
              </a:path>
            </a:pathLst>
          </a:custGeom>
          <a:solidFill>
            <a:srgbClr val="3366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0230" name="AutoShape 10"/>
          <p:cNvSpPr>
            <a:spLocks/>
          </p:cNvSpPr>
          <p:nvPr/>
        </p:nvSpPr>
        <p:spPr bwMode="auto">
          <a:xfrm>
            <a:off x="5954713" y="5029200"/>
            <a:ext cx="282575" cy="152400"/>
          </a:xfrm>
          <a:custGeom>
            <a:avLst/>
            <a:gdLst>
              <a:gd name="T0" fmla="*/ 0 w 21600"/>
              <a:gd name="T1" fmla="*/ 26763839 h 21600"/>
              <a:gd name="T2" fmla="*/ 316333620 w 21600"/>
              <a:gd name="T3" fmla="*/ 0 h 21600"/>
              <a:gd name="T4" fmla="*/ 632664847 w 21600"/>
              <a:gd name="T5" fmla="*/ 26763839 h 21600"/>
              <a:gd name="T6" fmla="*/ 316333620 w 21600"/>
              <a:gd name="T7" fmla="*/ 53527720 h 21600"/>
              <a:gd name="T8" fmla="*/ 0 w 21600"/>
              <a:gd name="T9" fmla="*/ 26763839 h 21600"/>
              <a:gd name="T10" fmla="*/ 27122281 w 21600"/>
              <a:gd name="T11" fmla="*/ 26763839 h 21600"/>
              <a:gd name="T12" fmla="*/ 316333620 w 21600"/>
              <a:gd name="T13" fmla="*/ 51233119 h 21600"/>
              <a:gd name="T14" fmla="*/ 605542566 w 21600"/>
              <a:gd name="T15" fmla="*/ 26763839 h 21600"/>
              <a:gd name="T16" fmla="*/ 316333620 w 21600"/>
              <a:gd name="T17" fmla="*/ 2294601 h 21600"/>
              <a:gd name="T18" fmla="*/ 27122281 w 21600"/>
              <a:gd name="T19" fmla="*/ 267638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6" y="10800"/>
                </a:moveTo>
                <a:cubicBezTo>
                  <a:pt x="926" y="16253"/>
                  <a:pt x="5347" y="20674"/>
                  <a:pt x="10800" y="20674"/>
                </a:cubicBezTo>
                <a:cubicBezTo>
                  <a:pt x="16253" y="20674"/>
                  <a:pt x="20674" y="16253"/>
                  <a:pt x="20674" y="10800"/>
                </a:cubicBezTo>
                <a:cubicBezTo>
                  <a:pt x="20674" y="5347"/>
                  <a:pt x="16253" y="926"/>
                  <a:pt x="10800" y="926"/>
                </a:cubicBezTo>
                <a:cubicBezTo>
                  <a:pt x="5347" y="926"/>
                  <a:pt x="926" y="5347"/>
                  <a:pt x="926" y="10800"/>
                </a:cubicBezTo>
                <a:close/>
              </a:path>
            </a:pathLst>
          </a:custGeom>
          <a:solidFill>
            <a:srgbClr val="3366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0231" name="Freeform 12"/>
          <p:cNvSpPr>
            <a:spLocks/>
          </p:cNvSpPr>
          <p:nvPr/>
        </p:nvSpPr>
        <p:spPr bwMode="auto">
          <a:xfrm>
            <a:off x="5981700" y="1539875"/>
            <a:ext cx="203200" cy="412750"/>
          </a:xfrm>
          <a:custGeom>
            <a:avLst/>
            <a:gdLst>
              <a:gd name="T0" fmla="*/ 2147483647 w 192"/>
              <a:gd name="T1" fmla="*/ 0 h 260"/>
              <a:gd name="T2" fmla="*/ 0 w 192"/>
              <a:gd name="T3" fmla="*/ 2147483647 h 260"/>
              <a:gd name="T4" fmla="*/ 2147483647 w 192"/>
              <a:gd name="T5" fmla="*/ 2147483647 h 260"/>
              <a:gd name="T6" fmla="*/ 2147483647 w 192"/>
              <a:gd name="T7" fmla="*/ 2147483647 h 260"/>
              <a:gd name="T8" fmla="*/ 2147483647 w 192"/>
              <a:gd name="T9" fmla="*/ 0 h 260"/>
              <a:gd name="T10" fmla="*/ 0 60000 65536"/>
              <a:gd name="T11" fmla="*/ 0 60000 65536"/>
              <a:gd name="T12" fmla="*/ 0 60000 65536"/>
              <a:gd name="T13" fmla="*/ 0 60000 65536"/>
              <a:gd name="T14" fmla="*/ 0 60000 65536"/>
              <a:gd name="T15" fmla="*/ 0 w 192"/>
              <a:gd name="T16" fmla="*/ 0 h 260"/>
              <a:gd name="T17" fmla="*/ 192 w 192"/>
              <a:gd name="T18" fmla="*/ 260 h 260"/>
            </a:gdLst>
            <a:ahLst/>
            <a:cxnLst>
              <a:cxn ang="T10">
                <a:pos x="T0" y="T1"/>
              </a:cxn>
              <a:cxn ang="T11">
                <a:pos x="T2" y="T3"/>
              </a:cxn>
              <a:cxn ang="T12">
                <a:pos x="T4" y="T5"/>
              </a:cxn>
              <a:cxn ang="T13">
                <a:pos x="T6" y="T7"/>
              </a:cxn>
              <a:cxn ang="T14">
                <a:pos x="T8" y="T9"/>
              </a:cxn>
            </a:cxnLst>
            <a:rect l="T15" t="T16" r="T17" b="T18"/>
            <a:pathLst>
              <a:path w="192" h="260">
                <a:moveTo>
                  <a:pt x="96" y="0"/>
                </a:moveTo>
                <a:lnTo>
                  <a:pt x="0" y="192"/>
                </a:lnTo>
                <a:cubicBezTo>
                  <a:pt x="0" y="235"/>
                  <a:pt x="67" y="260"/>
                  <a:pt x="99" y="260"/>
                </a:cubicBezTo>
                <a:cubicBezTo>
                  <a:pt x="131" y="260"/>
                  <a:pt x="192" y="235"/>
                  <a:pt x="192" y="192"/>
                </a:cubicBezTo>
                <a:lnTo>
                  <a:pt x="96" y="0"/>
                </a:lnTo>
                <a:close/>
              </a:path>
            </a:pathLst>
          </a:custGeom>
          <a:gradFill rotWithShape="1">
            <a:gsLst>
              <a:gs pos="0">
                <a:srgbClr val="99CCFF">
                  <a:alpha val="50000"/>
                </a:srgbClr>
              </a:gs>
              <a:gs pos="100000">
                <a:srgbClr val="475E76"/>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0232" name="WordArt 14"/>
          <p:cNvSpPr>
            <a:spLocks noChangeArrowheads="1" noChangeShapeType="1" noTextEdit="1"/>
          </p:cNvSpPr>
          <p:nvPr/>
        </p:nvSpPr>
        <p:spPr bwMode="auto">
          <a:xfrm>
            <a:off x="4210050" y="3055938"/>
            <a:ext cx="3968750" cy="14398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99CCFF">
                        <a:alpha val="50000"/>
                      </a:srgbClr>
                    </a:gs>
                    <a:gs pos="100000">
                      <a:srgbClr val="475E76"/>
                    </a:gs>
                  </a:gsLst>
                  <a:lin ang="2700000" scaled="1"/>
                </a:gradFill>
                <a:latin typeface="+mn-ea"/>
                <a:ea typeface="+mn-ea"/>
                <a:cs typeface="+mn-ea"/>
              </a:rPr>
              <a:t>谢谢大家！</a:t>
            </a:r>
          </a:p>
        </p:txBody>
      </p:sp>
      <p:sp>
        <p:nvSpPr>
          <p:cNvPr id="24585" name="Rectangle 4" descr="Blue tissue paper"/>
          <p:cNvSpPr>
            <a:spLocks noChangeArrowheads="1"/>
          </p:cNvSpPr>
          <p:nvPr/>
        </p:nvSpPr>
        <p:spPr bwMode="auto">
          <a:xfrm>
            <a:off x="0" y="4495800"/>
            <a:ext cx="12301538" cy="2362200"/>
          </a:xfrm>
          <a:prstGeom prst="rect">
            <a:avLst/>
          </a:prstGeom>
          <a:blipFill dpi="0" rotWithShape="1">
            <a:blip r:embed="rId2" cstate="print">
              <a:alphaModFix amt="50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000000"/>
              </a:solidFill>
              <a:latin typeface="Arial" pitchFamily="34" charset="0"/>
            </a:endParaRPr>
          </a:p>
        </p:txBody>
      </p:sp>
    </p:spTree>
    <p:extLst>
      <p:ext uri="{BB962C8B-B14F-4D97-AF65-F5344CB8AC3E}">
        <p14:creationId xmlns:p14="http://schemas.microsoft.com/office/powerpoint/2010/main" val="328563747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fill="hold" grpId="0" nodeType="afterEffect">
                                  <p:stCondLst>
                                    <p:cond delay="0"/>
                                  </p:stCondLst>
                                  <p:childTnLst>
                                    <p:animMotion origin="layout" path="M 1.66667E-6 3.7037E-7 L 1.66667E-6 0.48542 " pathEditMode="relative" rAng="0" ptsTypes="AA">
                                      <p:cBhvr>
                                        <p:cTn id="6" dur="500" fill="hold"/>
                                        <p:tgtEl>
                                          <p:spTgt spid="180231"/>
                                        </p:tgtEl>
                                        <p:attrNameLst>
                                          <p:attrName>ppt_x,ppt_y</p:attrName>
                                        </p:attrNameLst>
                                      </p:cBhvr>
                                      <p:rCtr x="0" y="24300"/>
                                    </p:animMotion>
                                  </p:childTnLst>
                                </p:cTn>
                              </p:par>
                            </p:childTnLst>
                          </p:cTn>
                        </p:par>
                        <p:par>
                          <p:cTn id="7" fill="hold" nodeType="afterGroup">
                            <p:stCondLst>
                              <p:cond delay="500"/>
                            </p:stCondLst>
                            <p:childTnLst>
                              <p:par>
                                <p:cTn id="8" presetID="10" presetClass="exit" presetSubtype="0" fill="hold" grpId="1" nodeType="afterEffect">
                                  <p:stCondLst>
                                    <p:cond delay="0"/>
                                  </p:stCondLst>
                                  <p:childTnLst>
                                    <p:animEffect transition="out" filter="fade">
                                      <p:cBhvr>
                                        <p:cTn id="9" dur="500"/>
                                        <p:tgtEl>
                                          <p:spTgt spid="180231"/>
                                        </p:tgtEl>
                                      </p:cBhvr>
                                    </p:animEffect>
                                    <p:set>
                                      <p:cBhvr>
                                        <p:cTn id="10" dur="1" fill="hold">
                                          <p:stCondLst>
                                            <p:cond delay="499"/>
                                          </p:stCondLst>
                                        </p:cTn>
                                        <p:tgtEl>
                                          <p:spTgt spid="180231"/>
                                        </p:tgtEl>
                                        <p:attrNameLst>
                                          <p:attrName>style.visibility</p:attrName>
                                        </p:attrNameLst>
                                      </p:cBhvr>
                                      <p:to>
                                        <p:strVal val="hidden"/>
                                      </p:to>
                                    </p:set>
                                  </p:childTnLst>
                                </p:cTn>
                              </p:par>
                              <p:par>
                                <p:cTn id="11" presetID="6" presetClass="emph" presetSubtype="0" fill="hold" grpId="2" nodeType="withEffect">
                                  <p:stCondLst>
                                    <p:cond delay="0"/>
                                  </p:stCondLst>
                                  <p:childTnLst>
                                    <p:animScale>
                                      <p:cBhvr>
                                        <p:cTn id="12" dur="200" fill="hold"/>
                                        <p:tgtEl>
                                          <p:spTgt spid="180231"/>
                                        </p:tgtEl>
                                      </p:cBhvr>
                                      <p:by x="25000" y="25000"/>
                                    </p:animScale>
                                  </p:childTnLst>
                                </p:cTn>
                              </p:par>
                              <p:par>
                                <p:cTn id="13" presetID="1" presetClass="entr" presetSubtype="0" fill="hold" grpId="0" nodeType="withEffect">
                                  <p:stCondLst>
                                    <p:cond delay="0"/>
                                  </p:stCondLst>
                                  <p:childTnLst>
                                    <p:set>
                                      <p:cBhvr>
                                        <p:cTn id="14" dur="1" fill="hold">
                                          <p:stCondLst>
                                            <p:cond delay="0"/>
                                          </p:stCondLst>
                                        </p:cTn>
                                        <p:tgtEl>
                                          <p:spTgt spid="180228"/>
                                        </p:tgtEl>
                                        <p:attrNameLst>
                                          <p:attrName>style.visibility</p:attrName>
                                        </p:attrNameLst>
                                      </p:cBhvr>
                                      <p:to>
                                        <p:strVal val="visible"/>
                                      </p:to>
                                    </p:set>
                                  </p:childTnLst>
                                </p:cTn>
                              </p:par>
                              <p:par>
                                <p:cTn id="15" presetID="6" presetClass="emph" presetSubtype="0" fill="hold" grpId="1" nodeType="withEffect">
                                  <p:stCondLst>
                                    <p:cond delay="0"/>
                                  </p:stCondLst>
                                  <p:childTnLst>
                                    <p:animScale>
                                      <p:cBhvr>
                                        <p:cTn id="16" dur="300" fill="hold"/>
                                        <p:tgtEl>
                                          <p:spTgt spid="180228"/>
                                        </p:tgtEl>
                                      </p:cBhvr>
                                      <p:by x="250000" y="250000"/>
                                    </p:animScale>
                                  </p:childTnLst>
                                </p:cTn>
                              </p:par>
                              <p:par>
                                <p:cTn id="17" presetID="10" presetClass="exit" presetSubtype="0" fill="hold" grpId="2" nodeType="withEffect">
                                  <p:stCondLst>
                                    <p:cond delay="100"/>
                                  </p:stCondLst>
                                  <p:childTnLst>
                                    <p:animEffect transition="out" filter="fade">
                                      <p:cBhvr>
                                        <p:cTn id="18" dur="500"/>
                                        <p:tgtEl>
                                          <p:spTgt spid="180228"/>
                                        </p:tgtEl>
                                      </p:cBhvr>
                                    </p:animEffect>
                                    <p:set>
                                      <p:cBhvr>
                                        <p:cTn id="19" dur="1" fill="hold">
                                          <p:stCondLst>
                                            <p:cond delay="499"/>
                                          </p:stCondLst>
                                        </p:cTn>
                                        <p:tgtEl>
                                          <p:spTgt spid="180228"/>
                                        </p:tgtEl>
                                        <p:attrNameLst>
                                          <p:attrName>style.visibility</p:attrName>
                                        </p:attrNameLst>
                                      </p:cBhvr>
                                      <p:to>
                                        <p:strVal val="hidden"/>
                                      </p:to>
                                    </p:set>
                                  </p:childTnLst>
                                </p:cTn>
                              </p:par>
                              <p:par>
                                <p:cTn id="20" presetID="1" presetClass="entr" presetSubtype="0" fill="hold" grpId="0" nodeType="withEffect">
                                  <p:stCondLst>
                                    <p:cond delay="100"/>
                                  </p:stCondLst>
                                  <p:childTnLst>
                                    <p:set>
                                      <p:cBhvr>
                                        <p:cTn id="21" dur="1" fill="hold">
                                          <p:stCondLst>
                                            <p:cond delay="0"/>
                                          </p:stCondLst>
                                        </p:cTn>
                                        <p:tgtEl>
                                          <p:spTgt spid="180229"/>
                                        </p:tgtEl>
                                        <p:attrNameLst>
                                          <p:attrName>style.visibility</p:attrName>
                                        </p:attrNameLst>
                                      </p:cBhvr>
                                      <p:to>
                                        <p:strVal val="visible"/>
                                      </p:to>
                                    </p:set>
                                  </p:childTnLst>
                                </p:cTn>
                              </p:par>
                              <p:par>
                                <p:cTn id="22" presetID="6" presetClass="emph" presetSubtype="0" fill="hold" grpId="1" nodeType="withEffect">
                                  <p:stCondLst>
                                    <p:cond delay="200"/>
                                  </p:stCondLst>
                                  <p:childTnLst>
                                    <p:animScale>
                                      <p:cBhvr>
                                        <p:cTn id="23" dur="300" fill="hold"/>
                                        <p:tgtEl>
                                          <p:spTgt spid="180229"/>
                                        </p:tgtEl>
                                      </p:cBhvr>
                                      <p:by x="250000" y="250000"/>
                                    </p:animScale>
                                  </p:childTnLst>
                                </p:cTn>
                              </p:par>
                              <p:par>
                                <p:cTn id="24" presetID="10" presetClass="exit" presetSubtype="0" fill="hold" grpId="2" nodeType="withEffect">
                                  <p:stCondLst>
                                    <p:cond delay="300"/>
                                  </p:stCondLst>
                                  <p:childTnLst>
                                    <p:animEffect transition="out" filter="fade">
                                      <p:cBhvr>
                                        <p:cTn id="25" dur="500"/>
                                        <p:tgtEl>
                                          <p:spTgt spid="180229"/>
                                        </p:tgtEl>
                                      </p:cBhvr>
                                    </p:animEffect>
                                    <p:set>
                                      <p:cBhvr>
                                        <p:cTn id="26" dur="1" fill="hold">
                                          <p:stCondLst>
                                            <p:cond delay="499"/>
                                          </p:stCondLst>
                                        </p:cTn>
                                        <p:tgtEl>
                                          <p:spTgt spid="180229"/>
                                        </p:tgtEl>
                                        <p:attrNameLst>
                                          <p:attrName>style.visibility</p:attrName>
                                        </p:attrNameLst>
                                      </p:cBhvr>
                                      <p:to>
                                        <p:strVal val="hidden"/>
                                      </p:to>
                                    </p:set>
                                  </p:childTnLst>
                                </p:cTn>
                              </p:par>
                              <p:par>
                                <p:cTn id="27" presetID="1" presetClass="entr" presetSubtype="0" fill="hold" grpId="0" nodeType="withEffect">
                                  <p:stCondLst>
                                    <p:cond delay="300"/>
                                  </p:stCondLst>
                                  <p:childTnLst>
                                    <p:set>
                                      <p:cBhvr>
                                        <p:cTn id="28" dur="1" fill="hold">
                                          <p:stCondLst>
                                            <p:cond delay="0"/>
                                          </p:stCondLst>
                                        </p:cTn>
                                        <p:tgtEl>
                                          <p:spTgt spid="180230"/>
                                        </p:tgtEl>
                                        <p:attrNameLst>
                                          <p:attrName>style.visibility</p:attrName>
                                        </p:attrNameLst>
                                      </p:cBhvr>
                                      <p:to>
                                        <p:strVal val="visible"/>
                                      </p:to>
                                    </p:set>
                                  </p:childTnLst>
                                </p:cTn>
                              </p:par>
                              <p:par>
                                <p:cTn id="29" presetID="6" presetClass="emph" presetSubtype="0" fill="hold" grpId="1" nodeType="withEffect">
                                  <p:stCondLst>
                                    <p:cond delay="400"/>
                                  </p:stCondLst>
                                  <p:childTnLst>
                                    <p:animScale>
                                      <p:cBhvr>
                                        <p:cTn id="30" dur="300" fill="hold"/>
                                        <p:tgtEl>
                                          <p:spTgt spid="180230"/>
                                        </p:tgtEl>
                                      </p:cBhvr>
                                      <p:by x="250000" y="250000"/>
                                    </p:animScale>
                                  </p:childTnLst>
                                </p:cTn>
                              </p:par>
                              <p:par>
                                <p:cTn id="31" presetID="10" presetClass="exit" presetSubtype="0" fill="hold" grpId="2" nodeType="withEffect">
                                  <p:stCondLst>
                                    <p:cond delay="500"/>
                                  </p:stCondLst>
                                  <p:childTnLst>
                                    <p:animEffect transition="out" filter="fade">
                                      <p:cBhvr>
                                        <p:cTn id="32" dur="500"/>
                                        <p:tgtEl>
                                          <p:spTgt spid="180230"/>
                                        </p:tgtEl>
                                      </p:cBhvr>
                                    </p:animEffect>
                                    <p:set>
                                      <p:cBhvr>
                                        <p:cTn id="33" dur="1" fill="hold">
                                          <p:stCondLst>
                                            <p:cond delay="499"/>
                                          </p:stCondLst>
                                        </p:cTn>
                                        <p:tgtEl>
                                          <p:spTgt spid="180230"/>
                                        </p:tgtEl>
                                        <p:attrNameLst>
                                          <p:attrName>style.visibility</p:attrName>
                                        </p:attrNameLst>
                                      </p:cBhvr>
                                      <p:to>
                                        <p:strVal val="hidden"/>
                                      </p:to>
                                    </p:set>
                                  </p:childTnLst>
                                </p:cTn>
                              </p:par>
                            </p:childTnLst>
                          </p:cTn>
                        </p:par>
                        <p:par>
                          <p:cTn id="34" fill="hold" nodeType="afterGroup">
                            <p:stCondLst>
                              <p:cond delay="1500"/>
                            </p:stCondLst>
                            <p:childTnLst>
                              <p:par>
                                <p:cTn id="35" presetID="12" presetClass="entr" presetSubtype="1" fill="hold" grpId="0" nodeType="afterEffect">
                                  <p:stCondLst>
                                    <p:cond delay="0"/>
                                  </p:stCondLst>
                                  <p:childTnLst>
                                    <p:set>
                                      <p:cBhvr>
                                        <p:cTn id="36" dur="1" fill="hold">
                                          <p:stCondLst>
                                            <p:cond delay="0"/>
                                          </p:stCondLst>
                                        </p:cTn>
                                        <p:tgtEl>
                                          <p:spTgt spid="180227"/>
                                        </p:tgtEl>
                                        <p:attrNameLst>
                                          <p:attrName>style.visibility</p:attrName>
                                        </p:attrNameLst>
                                      </p:cBhvr>
                                      <p:to>
                                        <p:strVal val="visible"/>
                                      </p:to>
                                    </p:set>
                                    <p:animEffect transition="in" filter="slide(fromTop)">
                                      <p:cBhvr>
                                        <p:cTn id="37" dur="500"/>
                                        <p:tgtEl>
                                          <p:spTgt spid="180227"/>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80232"/>
                                        </p:tgtEl>
                                        <p:attrNameLst>
                                          <p:attrName>style.visibility</p:attrName>
                                        </p:attrNameLst>
                                      </p:cBhvr>
                                      <p:to>
                                        <p:strVal val="visible"/>
                                      </p:to>
                                    </p:set>
                                    <p:animEffect transition="in" filter="slide(fromBottom)">
                                      <p:cBhvr>
                                        <p:cTn id="40" dur="500"/>
                                        <p:tgtEl>
                                          <p:spTgt spid="180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animBg="1"/>
      <p:bldP spid="180228" grpId="0" animBg="1"/>
      <p:bldP spid="180228" grpId="1" animBg="1"/>
      <p:bldP spid="180228" grpId="2" animBg="1"/>
      <p:bldP spid="180229" grpId="0" animBg="1"/>
      <p:bldP spid="180229" grpId="1" animBg="1"/>
      <p:bldP spid="180229" grpId="2" animBg="1"/>
      <p:bldP spid="180230" grpId="0" animBg="1"/>
      <p:bldP spid="180230" grpId="1" animBg="1"/>
      <p:bldP spid="180230" grpId="2" animBg="1"/>
      <p:bldP spid="180231" grpId="0" animBg="1"/>
      <p:bldP spid="180231" grpId="1" animBg="1"/>
      <p:bldP spid="180231" grpId="2" animBg="1"/>
      <p:bldP spid="1802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2771" y="627322"/>
            <a:ext cx="11557591" cy="5996762"/>
          </a:xfrm>
        </p:spPr>
        <p:txBody>
          <a:bodyPr>
            <a:normAutofit/>
          </a:bodyPr>
          <a:lstStyle/>
          <a:p>
            <a:pPr marL="0" indent="0">
              <a:lnSpc>
                <a:spcPct val="150000"/>
              </a:lnSpc>
              <a:buNone/>
            </a:pPr>
            <a:r>
              <a:rPr lang="zh-CN" altLang="en-US" dirty="0"/>
              <a:t>               </a:t>
            </a:r>
          </a:p>
        </p:txBody>
      </p:sp>
      <p:sp>
        <p:nvSpPr>
          <p:cNvPr id="5" name="矩形 4"/>
          <p:cNvSpPr/>
          <p:nvPr/>
        </p:nvSpPr>
        <p:spPr>
          <a:xfrm>
            <a:off x="708561" y="1019782"/>
            <a:ext cx="10596748" cy="1308884"/>
          </a:xfrm>
          <a:prstGeom prst="rect">
            <a:avLst/>
          </a:prstGeom>
        </p:spPr>
        <p:txBody>
          <a:bodyPr wrap="square">
            <a:spAutoFit/>
          </a:bodyPr>
          <a:lstStyle/>
          <a:p>
            <a:pPr>
              <a:lnSpc>
                <a:spcPct val="150000"/>
              </a:lnSpc>
            </a:pPr>
            <a:r>
              <a:rPr lang="zh-CN" altLang="en-US" sz="2800" dirty="0">
                <a:latin typeface="微软雅黑" pitchFamily="34" charset="-122"/>
                <a:ea typeface="微软雅黑" pitchFamily="34" charset="-122"/>
              </a:rPr>
              <a:t>美国科学家香农</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Claude E. Shannon</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1916-2001</a:t>
            </a:r>
            <a:r>
              <a:rPr lang="zh-CN" altLang="en-US" sz="2400" dirty="0">
                <a:latin typeface="微软雅黑" pitchFamily="34" charset="-122"/>
                <a:ea typeface="微软雅黑" pitchFamily="34" charset="-122"/>
              </a:rPr>
              <a:t>） </a:t>
            </a:r>
            <a:r>
              <a:rPr lang="zh-CN" altLang="en-US" sz="2800" dirty="0">
                <a:latin typeface="微软雅黑" pitchFamily="34" charset="-122"/>
                <a:ea typeface="微软雅黑" pitchFamily="34" charset="-122"/>
              </a:rPr>
              <a:t>给出的定义是：“狭义地说，信息是用来消除不确定性的东西。”</a:t>
            </a:r>
          </a:p>
        </p:txBody>
      </p:sp>
      <p:sp>
        <p:nvSpPr>
          <p:cNvPr id="6" name="Rectangle 5"/>
          <p:cNvSpPr txBox="1">
            <a:spLocks noChangeArrowheads="1"/>
          </p:cNvSpPr>
          <p:nvPr/>
        </p:nvSpPr>
        <p:spPr>
          <a:xfrm>
            <a:off x="742208" y="2724398"/>
            <a:ext cx="10420597" cy="3446512"/>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信息论是应用近代概率论和数理统计方法研究信息传输和信息处理系统中一般规律的新兴学科，核心问题是信息传输的有效性和可靠性以及两者间的关系。。</a:t>
            </a:r>
          </a:p>
          <a:p>
            <a:pPr marL="342900" marR="0" lvl="0" indent="-34290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信息论是研究信息的基本性质及度量方法，研究信息的获取、传输、存储和处理的一般规律的科学。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7" name="标题 6"/>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182824567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2771" y="627322"/>
            <a:ext cx="11557591" cy="5996762"/>
          </a:xfrm>
        </p:spPr>
        <p:txBody>
          <a:bodyPr>
            <a:normAutofit/>
          </a:bodyPr>
          <a:lstStyle/>
          <a:p>
            <a:pPr marL="0" indent="0">
              <a:lnSpc>
                <a:spcPct val="150000"/>
              </a:lnSpc>
              <a:buNone/>
            </a:pPr>
            <a:r>
              <a:rPr lang="zh-CN" altLang="en-US" dirty="0"/>
              <a:t>               </a:t>
            </a:r>
          </a:p>
        </p:txBody>
      </p:sp>
      <p:sp>
        <p:nvSpPr>
          <p:cNvPr id="4" name="Text Box 2"/>
          <p:cNvSpPr txBox="1">
            <a:spLocks noChangeArrowheads="1"/>
          </p:cNvSpPr>
          <p:nvPr/>
        </p:nvSpPr>
        <p:spPr bwMode="auto">
          <a:xfrm>
            <a:off x="435430" y="744187"/>
            <a:ext cx="8077200" cy="523220"/>
          </a:xfrm>
          <a:prstGeom prst="rect">
            <a:avLst/>
          </a:prstGeom>
          <a:noFill/>
          <a:ln w="9525">
            <a:noFill/>
            <a:miter lim="800000"/>
            <a:headEnd/>
            <a:tailEnd/>
          </a:ln>
          <a:effectLst/>
        </p:spPr>
        <p:txBody>
          <a:bodyPr>
            <a:spAutoFit/>
          </a:bodyPr>
          <a:lstStyle/>
          <a:p>
            <a:pPr algn="just">
              <a:spcBef>
                <a:spcPct val="50000"/>
              </a:spcBef>
            </a:pPr>
            <a:r>
              <a:rPr kumimoji="1" lang="zh-CN" altLang="en-US" sz="2800" dirty="0">
                <a:latin typeface="微软雅黑" pitchFamily="34" charset="-122"/>
                <a:ea typeface="微软雅黑" pitchFamily="34" charset="-122"/>
              </a:rPr>
              <a:t>信息论的研究一般划分为三个不同的范畴</a:t>
            </a:r>
          </a:p>
        </p:txBody>
      </p:sp>
      <p:grpSp>
        <p:nvGrpSpPr>
          <p:cNvPr id="5" name="Group 3"/>
          <p:cNvGrpSpPr>
            <a:grpSpLocks/>
          </p:cNvGrpSpPr>
          <p:nvPr/>
        </p:nvGrpSpPr>
        <p:grpSpPr bwMode="auto">
          <a:xfrm>
            <a:off x="1169719" y="4933950"/>
            <a:ext cx="9221190" cy="1431224"/>
            <a:chOff x="480" y="2976"/>
            <a:chExt cx="4628" cy="1212"/>
          </a:xfrm>
        </p:grpSpPr>
        <p:sp>
          <p:nvSpPr>
            <p:cNvPr id="6" name="AutoShape 4"/>
            <p:cNvSpPr>
              <a:spLocks noChangeArrowheads="1"/>
            </p:cNvSpPr>
            <p:nvPr/>
          </p:nvSpPr>
          <p:spPr bwMode="auto">
            <a:xfrm>
              <a:off x="480" y="2976"/>
              <a:ext cx="4628" cy="1212"/>
            </a:xfrm>
            <a:prstGeom prst="flowChartDocument">
              <a:avLst/>
            </a:prstGeom>
            <a:gradFill rotWithShape="0">
              <a:gsLst>
                <a:gs pos="0">
                  <a:schemeClr val="bg1"/>
                </a:gs>
                <a:gs pos="50000">
                  <a:srgbClr val="CC99FF"/>
                </a:gs>
                <a:gs pos="100000">
                  <a:schemeClr val="bg1"/>
                </a:gs>
              </a:gsLst>
              <a:lin ang="5400000" scaled="1"/>
            </a:gradFill>
            <a:ln w="9525">
              <a:solidFill>
                <a:schemeClr val="tx1"/>
              </a:solidFill>
              <a:miter lim="800000"/>
              <a:headEnd/>
              <a:tailEnd/>
            </a:ln>
            <a:effectLst/>
          </p:spPr>
          <p:txBody>
            <a:bodyPr/>
            <a:lstStyle/>
            <a:p>
              <a:r>
                <a:rPr kumimoji="1" lang="zh-CN" altLang="en-US" sz="2400" dirty="0">
                  <a:latin typeface="Times New Roman" pitchFamily="18" charset="0"/>
                </a:rPr>
                <a:t>          广义信息论，包括信息论在自然和社会中的新的应用，如模式识别、机器翻译、自学习自组织系统、心理学、生物学、经济学、社会学等一切与信息问题有关的领域。</a:t>
              </a:r>
            </a:p>
          </p:txBody>
        </p:sp>
        <p:pic>
          <p:nvPicPr>
            <p:cNvPr id="7" name="Picture 5" descr="BD10265_"/>
            <p:cNvPicPr>
              <a:picLocks noChangeAspect="1" noChangeArrowheads="1"/>
            </p:cNvPicPr>
            <p:nvPr/>
          </p:nvPicPr>
          <p:blipFill>
            <a:blip r:embed="rId2" cstate="print"/>
            <a:srcRect/>
            <a:stretch>
              <a:fillRect/>
            </a:stretch>
          </p:blipFill>
          <p:spPr bwMode="auto">
            <a:xfrm>
              <a:off x="624" y="3024"/>
              <a:ext cx="227" cy="227"/>
            </a:xfrm>
            <a:prstGeom prst="rect">
              <a:avLst/>
            </a:prstGeom>
            <a:noFill/>
          </p:spPr>
        </p:pic>
      </p:grpSp>
      <p:grpSp>
        <p:nvGrpSpPr>
          <p:cNvPr id="8" name="Group 6"/>
          <p:cNvGrpSpPr>
            <a:grpSpLocks/>
          </p:cNvGrpSpPr>
          <p:nvPr/>
        </p:nvGrpSpPr>
        <p:grpSpPr bwMode="auto">
          <a:xfrm>
            <a:off x="2464129" y="3086347"/>
            <a:ext cx="8496795" cy="1368425"/>
            <a:chOff x="672" y="1728"/>
            <a:chExt cx="4534" cy="862"/>
          </a:xfrm>
        </p:grpSpPr>
        <p:sp>
          <p:nvSpPr>
            <p:cNvPr id="9" name="AutoShape 7"/>
            <p:cNvSpPr>
              <a:spLocks noChangeArrowheads="1"/>
            </p:cNvSpPr>
            <p:nvPr/>
          </p:nvSpPr>
          <p:spPr bwMode="auto">
            <a:xfrm>
              <a:off x="672" y="1728"/>
              <a:ext cx="4534" cy="862"/>
            </a:xfrm>
            <a:prstGeom prst="plus">
              <a:avLst>
                <a:gd name="adj" fmla="val 6731"/>
              </a:avLst>
            </a:prstGeom>
            <a:gradFill rotWithShape="0">
              <a:gsLst>
                <a:gs pos="0">
                  <a:srgbClr val="FFFFFF"/>
                </a:gs>
                <a:gs pos="100000">
                  <a:srgbClr val="FFFF00"/>
                </a:gs>
              </a:gsLst>
              <a:lin ang="2700000" scaled="1"/>
            </a:gradFill>
            <a:ln w="9525">
              <a:solidFill>
                <a:schemeClr val="tx1"/>
              </a:solidFill>
              <a:miter lim="800000"/>
              <a:headEnd/>
              <a:tailEnd/>
            </a:ln>
            <a:effectLst/>
          </p:spPr>
          <p:txBody>
            <a:bodyPr anchor="ctr"/>
            <a:lstStyle/>
            <a:p>
              <a:r>
                <a:rPr kumimoji="1" lang="zh-CN" altLang="en-US" sz="2400" dirty="0">
                  <a:latin typeface="Times New Roman" pitchFamily="18" charset="0"/>
                </a:rPr>
                <a:t>      实用信息论，研究信息传输和处理问题，也就是狭义信息论方法在调制解调、编码译码以及检测理论等领域的应用。</a:t>
              </a:r>
            </a:p>
          </p:txBody>
        </p:sp>
        <p:pic>
          <p:nvPicPr>
            <p:cNvPr id="10" name="Picture 8" descr="BD10265_"/>
            <p:cNvPicPr>
              <a:picLocks noChangeAspect="1" noChangeArrowheads="1"/>
            </p:cNvPicPr>
            <p:nvPr/>
          </p:nvPicPr>
          <p:blipFill>
            <a:blip r:embed="rId2" cstate="print"/>
            <a:srcRect/>
            <a:stretch>
              <a:fillRect/>
            </a:stretch>
          </p:blipFill>
          <p:spPr bwMode="auto">
            <a:xfrm>
              <a:off x="702" y="1914"/>
              <a:ext cx="227" cy="227"/>
            </a:xfrm>
            <a:prstGeom prst="rect">
              <a:avLst/>
            </a:prstGeom>
            <a:noFill/>
          </p:spPr>
        </p:pic>
      </p:grpSp>
      <p:grpSp>
        <p:nvGrpSpPr>
          <p:cNvPr id="11" name="Group 9"/>
          <p:cNvGrpSpPr>
            <a:grpSpLocks/>
          </p:cNvGrpSpPr>
          <p:nvPr/>
        </p:nvGrpSpPr>
        <p:grpSpPr bwMode="auto">
          <a:xfrm>
            <a:off x="1057892" y="1464376"/>
            <a:ext cx="9249889" cy="1285875"/>
            <a:chOff x="240" y="634"/>
            <a:chExt cx="4176" cy="810"/>
          </a:xfrm>
        </p:grpSpPr>
        <p:sp>
          <p:nvSpPr>
            <p:cNvPr id="12" name="AutoShape 10"/>
            <p:cNvSpPr>
              <a:spLocks noChangeArrowheads="1"/>
            </p:cNvSpPr>
            <p:nvPr/>
          </p:nvSpPr>
          <p:spPr bwMode="auto">
            <a:xfrm>
              <a:off x="240" y="634"/>
              <a:ext cx="4176" cy="810"/>
            </a:xfrm>
            <a:prstGeom prst="roundRect">
              <a:avLst>
                <a:gd name="adj" fmla="val 12407"/>
              </a:avLst>
            </a:prstGeom>
            <a:solidFill>
              <a:srgbClr val="00FFFF">
                <a:alpha val="50000"/>
              </a:srgbClr>
            </a:solidFill>
            <a:ln w="9525">
              <a:solidFill>
                <a:schemeClr val="tx1"/>
              </a:solidFill>
              <a:round/>
              <a:headEnd/>
              <a:tailEnd/>
            </a:ln>
            <a:effectLst/>
          </p:spPr>
          <p:txBody>
            <a:bodyPr anchor="ctr">
              <a:spAutoFit/>
            </a:bodyPr>
            <a:lstStyle/>
            <a:p>
              <a:r>
                <a:rPr kumimoji="1" lang="zh-CN" altLang="en-US" sz="2400" dirty="0">
                  <a:latin typeface="Times New Roman" pitchFamily="18" charset="0"/>
                </a:rPr>
                <a:t>        狭义信息论，即通信的数学理论，主要研究狭义信息的度量方法，研究各种信源、信道的描述和信源、信道的编码定理。</a:t>
              </a:r>
            </a:p>
          </p:txBody>
        </p:sp>
        <p:pic>
          <p:nvPicPr>
            <p:cNvPr id="13" name="Picture 11" descr="BD10265_"/>
            <p:cNvPicPr>
              <a:picLocks noChangeAspect="1" noChangeArrowheads="1"/>
            </p:cNvPicPr>
            <p:nvPr/>
          </p:nvPicPr>
          <p:blipFill>
            <a:blip r:embed="rId2" cstate="print"/>
            <a:srcRect/>
            <a:stretch>
              <a:fillRect/>
            </a:stretch>
          </p:blipFill>
          <p:spPr bwMode="auto">
            <a:xfrm>
              <a:off x="336" y="672"/>
              <a:ext cx="227" cy="227"/>
            </a:xfrm>
            <a:prstGeom prst="rect">
              <a:avLst/>
            </a:prstGeom>
            <a:noFill/>
          </p:spPr>
        </p:pic>
      </p:grpSp>
      <p:sp>
        <p:nvSpPr>
          <p:cNvPr id="14" name="标题 1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2824567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2771" y="627322"/>
            <a:ext cx="11557591" cy="5996762"/>
          </a:xfrm>
        </p:spPr>
        <p:txBody>
          <a:bodyPr>
            <a:normAutofit/>
          </a:bodyPr>
          <a:lstStyle/>
          <a:p>
            <a:pPr marL="0" indent="0">
              <a:lnSpc>
                <a:spcPct val="150000"/>
              </a:lnSpc>
              <a:buNone/>
            </a:pPr>
            <a:r>
              <a:rPr lang="zh-CN" altLang="en-US" dirty="0"/>
              <a:t>               </a:t>
            </a:r>
          </a:p>
        </p:txBody>
      </p:sp>
      <p:sp>
        <p:nvSpPr>
          <p:cNvPr id="4" name="Rectangle 5"/>
          <p:cNvSpPr txBox="1">
            <a:spLocks noChangeArrowheads="1"/>
          </p:cNvSpPr>
          <p:nvPr/>
        </p:nvSpPr>
        <p:spPr>
          <a:xfrm>
            <a:off x="540327" y="1275608"/>
            <a:ext cx="10313719" cy="4472049"/>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32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信息科学（</a:t>
            </a:r>
            <a:r>
              <a:rPr kumimoji="0" lang="en-US" altLang="zh-CN" sz="32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Information science</a:t>
            </a:r>
            <a:r>
              <a:rPr kumimoji="0" lang="zh-CN" altLang="en-US" sz="32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）定义</a:t>
            </a:r>
            <a:endParaRPr kumimoji="0" lang="en-US" altLang="zh-CN" sz="32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a:p>
            <a:pPr marL="742950" marR="0" lvl="1"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定义</a:t>
            </a:r>
            <a:r>
              <a:rPr kumimoji="0" lang="en-US" altLang="zh-CN"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1</a:t>
            </a:r>
            <a:r>
              <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：信息科学是研究信息的产生、获取、变换、传输、存储、处理、显示、识别和利用的科学，是一门结合了数学、物理、天文、生物和人文等基础学科的新兴与综合性学科。</a:t>
            </a:r>
          </a:p>
          <a:p>
            <a:pPr marL="742950" marR="0" lvl="1"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定义</a:t>
            </a:r>
            <a:r>
              <a:rPr kumimoji="0" lang="en-US" altLang="zh-CN"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2</a:t>
            </a:r>
            <a:r>
              <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：以信息为主要研究对象，以信息的运动规律和应用方法为主要研究内容，以计算机等技术为主要研究工具，以扩展人类的信息功能为主要目标的一门新兴的综合性学科。</a:t>
            </a:r>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2824567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2771" y="627322"/>
            <a:ext cx="11557591" cy="5996762"/>
          </a:xfrm>
        </p:spPr>
        <p:txBody>
          <a:bodyPr>
            <a:normAutofit/>
          </a:bodyPr>
          <a:lstStyle/>
          <a:p>
            <a:pPr marL="0" indent="0">
              <a:lnSpc>
                <a:spcPct val="150000"/>
              </a:lnSpc>
              <a:buNone/>
            </a:pPr>
            <a:r>
              <a:rPr lang="zh-CN" altLang="en-US" dirty="0"/>
              <a:t>               </a:t>
            </a:r>
          </a:p>
        </p:txBody>
      </p:sp>
      <p:sp>
        <p:nvSpPr>
          <p:cNvPr id="4" name="Rectangle 5"/>
          <p:cNvSpPr txBox="1">
            <a:spLocks noChangeArrowheads="1"/>
          </p:cNvSpPr>
          <p:nvPr/>
        </p:nvSpPr>
        <p:spPr>
          <a:xfrm>
            <a:off x="801585" y="1097478"/>
            <a:ext cx="10468098" cy="5489575"/>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3200" b="1" i="0" u="none" strike="noStrike" kern="1200" cap="none" spc="0" normalizeH="0" baseline="0" noProof="0" dirty="0">
                <a:ln>
                  <a:noFill/>
                </a:ln>
                <a:solidFill>
                  <a:schemeClr val="tx1"/>
                </a:solidFill>
                <a:effectLst/>
                <a:uLnTx/>
                <a:uFillTx/>
                <a:latin typeface="微软雅黑" pitchFamily="34" charset="-122"/>
                <a:ea typeface="微软雅黑" pitchFamily="34" charset="-122"/>
              </a:rPr>
              <a:t>信息科学研究分为三个层次</a:t>
            </a:r>
          </a:p>
          <a:p>
            <a:pPr marL="742950" marR="0" lvl="1"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信息科学的哲学层次，其中包括信息的哲学本质、智能的哲学本质、信息与反映的关系、信息与认识的关系、人工智能与人类智能的关系等等。</a:t>
            </a:r>
          </a:p>
          <a:p>
            <a:pPr marL="742950" marR="0" lvl="1"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信息科学的基础理论层次，它的主要任务是研究信息的一般理论。</a:t>
            </a:r>
          </a:p>
          <a:p>
            <a:pPr marL="742950" marR="0" lvl="1"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rPr>
              <a:t>信息科学的技术应用层次，主要研究如何应用信息科学理论在技术上拓展人类的信息功能（特别是其中的智力功能）的问题。</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2824567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H="1">
            <a:off x="6645370" y="2048633"/>
            <a:ext cx="10632" cy="26988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56002" y="2048633"/>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70173" y="2989619"/>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50686" y="3849084"/>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638282" y="4747531"/>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979062" y="2725582"/>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272690" y="1804086"/>
            <a:ext cx="4316818" cy="6485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lvl="0"/>
            <a:r>
              <a:rPr lang="en-US" altLang="zh-CN"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1.1.1  </a:t>
            </a:r>
            <a:r>
              <a:rPr lang="zh-CN" alt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早期的计算工具</a:t>
            </a:r>
            <a:endParaRPr lang="zh-CN" altLang="en-US"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7272690" y="2619252"/>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1.1.2  </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中世纪的计算机</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7286861" y="3484028"/>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1.1.3  </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现代计算机发展</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272690" y="4412605"/>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1.1.4  </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微型计算机发展</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382771" y="627322"/>
            <a:ext cx="11557591" cy="5996762"/>
          </a:xfrm>
        </p:spPr>
        <p:txBody>
          <a:bodyPr>
            <a:normAutofit/>
          </a:bodyPr>
          <a:lstStyle/>
          <a:p>
            <a:pPr marL="0" indent="0">
              <a:lnSpc>
                <a:spcPct val="150000"/>
              </a:lnSpc>
              <a:buNone/>
            </a:pPr>
            <a:r>
              <a:rPr lang="zh-CN" altLang="en-US" dirty="0"/>
              <a:t>               </a:t>
            </a:r>
          </a:p>
        </p:txBody>
      </p:sp>
      <p:graphicFrame>
        <p:nvGraphicFramePr>
          <p:cNvPr id="4" name="图示 3"/>
          <p:cNvGraphicFramePr/>
          <p:nvPr>
            <p:extLst>
              <p:ext uri="{D42A27DB-BD31-4B8C-83A1-F6EECF244321}">
                <p14:modId xmlns:p14="http://schemas.microsoft.com/office/powerpoint/2010/main" val="4074168334"/>
              </p:ext>
            </p:extLst>
          </p:nvPr>
        </p:nvGraphicFramePr>
        <p:xfrm>
          <a:off x="0" y="1154218"/>
          <a:ext cx="6946605" cy="510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标题 1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2824567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r>
              <a:rPr lang="zh-CN" altLang="en-US"/>
              <a:t>计算技术是人类文明史的一个缩影。</a:t>
            </a:r>
            <a:endParaRPr lang="en-US" altLang="zh-CN"/>
          </a:p>
          <a:p>
            <a:endParaRPr lang="en-US" altLang="zh-CN"/>
          </a:p>
          <a:p>
            <a:r>
              <a:rPr lang="zh-CN" altLang="en-US"/>
              <a:t>计算机发展历程</a:t>
            </a:r>
          </a:p>
        </p:txBody>
      </p:sp>
      <p:graphicFrame>
        <p:nvGraphicFramePr>
          <p:cNvPr id="5" name="图示 4"/>
          <p:cNvGraphicFramePr/>
          <p:nvPr>
            <p:extLst>
              <p:ext uri="{D42A27DB-BD31-4B8C-83A1-F6EECF244321}">
                <p14:modId xmlns:p14="http://schemas.microsoft.com/office/powerpoint/2010/main" val="2746456322"/>
              </p:ext>
            </p:extLst>
          </p:nvPr>
        </p:nvGraphicFramePr>
        <p:xfrm>
          <a:off x="685800" y="1638796"/>
          <a:ext cx="11010900" cy="2006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7035" y="4685427"/>
            <a:ext cx="10807453" cy="1677951"/>
          </a:xfrm>
          <a:prstGeom prst="rect">
            <a:avLst/>
          </a:prstGeom>
        </p:spPr>
      </p:pic>
    </p:spTree>
    <p:extLst>
      <p:ext uri="{BB962C8B-B14F-4D97-AF65-F5344CB8AC3E}">
        <p14:creationId xmlns:p14="http://schemas.microsoft.com/office/powerpoint/2010/main" val="302713053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76076" y="673714"/>
            <a:ext cx="11689020" cy="5099619"/>
            <a:chOff x="318608" y="631182"/>
            <a:chExt cx="11689020" cy="5099619"/>
          </a:xfrm>
        </p:grpSpPr>
        <p:pic>
          <p:nvPicPr>
            <p:cNvPr id="10" name="图片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28930" y="631182"/>
              <a:ext cx="6478698" cy="5099619"/>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608" y="2902686"/>
              <a:ext cx="5295374" cy="2676055"/>
            </a:xfrm>
            <a:prstGeom prst="rect">
              <a:avLst/>
            </a:prstGeom>
          </p:spPr>
        </p:pic>
      </p:grpSp>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b="1" dirty="0"/>
              <a:t>1</a:t>
            </a:r>
            <a:r>
              <a:rPr lang="zh-CN" altLang="en-US" b="1" dirty="0"/>
              <a:t>、十进制记数法</a:t>
            </a:r>
          </a:p>
          <a:p>
            <a:pPr lvl="1"/>
            <a:endParaRPr lang="en-US" altLang="zh-CN" dirty="0"/>
          </a:p>
          <a:p>
            <a:pPr lvl="1"/>
            <a:r>
              <a:rPr lang="zh-CN" altLang="en-US" dirty="0"/>
              <a:t>古巴比伦           楔形数字，</a:t>
            </a:r>
            <a:r>
              <a:rPr lang="en-US" altLang="zh-CN" dirty="0"/>
              <a:t>60</a:t>
            </a:r>
            <a:r>
              <a:rPr lang="zh-CN" altLang="en-US" dirty="0"/>
              <a:t>进制</a:t>
            </a:r>
            <a:endParaRPr lang="en-US" altLang="zh-CN" dirty="0"/>
          </a:p>
          <a:p>
            <a:endParaRPr lang="zh-CN" altLang="en-US" dirty="0"/>
          </a:p>
        </p:txBody>
      </p:sp>
      <p:cxnSp>
        <p:nvCxnSpPr>
          <p:cNvPr id="6" name="直接箭头连接符 5"/>
          <p:cNvCxnSpPr/>
          <p:nvPr/>
        </p:nvCxnSpPr>
        <p:spPr>
          <a:xfrm>
            <a:off x="2691820" y="1929707"/>
            <a:ext cx="774700" cy="12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4" descr="http://img2.imgtn.bdimg.com/it/u=2981861477,3920523391&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17" descr="http://img2.imgtn.bdimg.com/it/u=2981861477,3920523391&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18606236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8706" y="1126796"/>
            <a:ext cx="10845209" cy="4843667"/>
          </a:xfrm>
          <a:prstGeom prst="rect">
            <a:avLst/>
          </a:prstGeom>
        </p:spPr>
      </p:pic>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en-US"/>
              <a:t>古埃及            </a:t>
            </a:r>
            <a:r>
              <a:rPr lang="zh-CN" altLang="en-US" dirty="0"/>
              <a:t>十进制</a:t>
            </a:r>
            <a:r>
              <a:rPr lang="zh-CN" altLang="en-US"/>
              <a:t>记数</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圆角矩形 28"/>
          <p:cNvSpPr/>
          <p:nvPr/>
        </p:nvSpPr>
        <p:spPr>
          <a:xfrm>
            <a:off x="6738373" y="5874770"/>
            <a:ext cx="1948257" cy="48611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青蛙</a:t>
            </a:r>
            <a:r>
              <a:rPr lang="en-US" altLang="zh-CN"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100 000 </a:t>
            </a:r>
            <a:endParaRPr lang="zh-CN" altLang="en-US"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a:off x="2365239" y="864359"/>
            <a:ext cx="774700" cy="12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6323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4182174824"/>
              </p:ext>
            </p:extLst>
          </p:nvPr>
        </p:nvGraphicFramePr>
        <p:xfrm>
          <a:off x="731279" y="305341"/>
          <a:ext cx="10763325" cy="464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3" name="AutoShape 4" descr="http://t2.baidu.com/it/u=3268833528,158929657&amp;fm=11&amp;gp=0.jpg"/>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xmlns="" id="{573392CF-4E16-4AD5-B120-A1929E227F32}"/>
              </a:ext>
            </a:extLst>
          </p:cNvPr>
          <p:cNvGrpSpPr/>
          <p:nvPr/>
        </p:nvGrpSpPr>
        <p:grpSpPr>
          <a:xfrm>
            <a:off x="4522590" y="5037144"/>
            <a:ext cx="6808372" cy="1501074"/>
            <a:chOff x="3791939" y="3145245"/>
            <a:chExt cx="6808372" cy="1501074"/>
          </a:xfrm>
        </p:grpSpPr>
        <p:sp>
          <p:nvSpPr>
            <p:cNvPr id="9" name="矩形: 圆顶角 8">
              <a:extLst>
                <a:ext uri="{FF2B5EF4-FFF2-40B4-BE49-F238E27FC236}">
                  <a16:creationId xmlns:a16="http://schemas.microsoft.com/office/drawing/2014/main" xmlns="" id="{82AE6A94-BD5D-46A6-929A-4C1937EFDA79}"/>
                </a:ext>
              </a:extLst>
            </p:cNvPr>
            <p:cNvSpPr/>
            <p:nvPr/>
          </p:nvSpPr>
          <p:spPr>
            <a:xfrm rot="5400000">
              <a:off x="6445588" y="491596"/>
              <a:ext cx="1501074" cy="6808372"/>
            </a:xfrm>
            <a:prstGeom prst="round2SameRect">
              <a:avLst/>
            </a:prstGeom>
          </p:spPr>
          <p:style>
            <a:lnRef idx="2">
              <a:schemeClr val="accent5"/>
            </a:lnRef>
            <a:fillRef idx="1">
              <a:schemeClr val="lt1"/>
            </a:fillRef>
            <a:effectRef idx="0">
              <a:schemeClr val="accent5"/>
            </a:effectRef>
            <a:fontRef idx="minor">
              <a:schemeClr val="dk1">
                <a:hueOff val="0"/>
                <a:satOff val="0"/>
                <a:lumOff val="0"/>
                <a:alphaOff val="0"/>
              </a:schemeClr>
            </a:fontRef>
          </p:style>
        </p:sp>
        <p:sp>
          <p:nvSpPr>
            <p:cNvPr id="10" name="矩形: 圆顶角 4">
              <a:extLst>
                <a:ext uri="{FF2B5EF4-FFF2-40B4-BE49-F238E27FC236}">
                  <a16:creationId xmlns:a16="http://schemas.microsoft.com/office/drawing/2014/main" xmlns="" id="{A284DF5B-F7FE-44FE-A5FF-C533F8D47538}"/>
                </a:ext>
              </a:extLst>
            </p:cNvPr>
            <p:cNvSpPr txBox="1"/>
            <p:nvPr/>
          </p:nvSpPr>
          <p:spPr>
            <a:xfrm>
              <a:off x="3791939" y="3218521"/>
              <a:ext cx="6735096" cy="135452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defTabSz="889000">
                <a:lnSpc>
                  <a:spcPct val="90000"/>
                </a:lnSpc>
                <a:spcAft>
                  <a:spcPct val="15000"/>
                </a:spcAft>
                <a:buChar char="•"/>
              </a:pPr>
              <a:r>
                <a:rPr lang="zh-CN" altLang="en-US" sz="2000" dirty="0"/>
                <a:t>网络安全</a:t>
              </a:r>
              <a:r>
                <a:rPr lang="en-US" altLang="zh-CN" sz="2000" dirty="0"/>
                <a:t>,  </a:t>
              </a:r>
              <a:r>
                <a:rPr lang="zh-CN" altLang="en-US" sz="2000" dirty="0"/>
                <a:t>隐私保护</a:t>
              </a:r>
              <a:r>
                <a:rPr lang="en-US" altLang="zh-CN" sz="2000" dirty="0"/>
                <a:t>,  </a:t>
              </a:r>
              <a:r>
                <a:rPr lang="zh-CN" altLang="en-US" sz="2000" dirty="0"/>
                <a:t>金融大数据应用</a:t>
              </a:r>
              <a:endParaRPr lang="en-US" sz="2000" b="0" kern="1200" dirty="0"/>
            </a:p>
          </p:txBody>
        </p:sp>
      </p:grpSp>
      <p:grpSp>
        <p:nvGrpSpPr>
          <p:cNvPr id="5" name="组合 4">
            <a:extLst>
              <a:ext uri="{FF2B5EF4-FFF2-40B4-BE49-F238E27FC236}">
                <a16:creationId xmlns:a16="http://schemas.microsoft.com/office/drawing/2014/main" xmlns="" id="{99E484B8-28B6-4783-AE3F-D9801AA6D215}"/>
              </a:ext>
            </a:extLst>
          </p:cNvPr>
          <p:cNvGrpSpPr/>
          <p:nvPr/>
        </p:nvGrpSpPr>
        <p:grpSpPr>
          <a:xfrm>
            <a:off x="861037" y="5038601"/>
            <a:ext cx="3675488" cy="1497349"/>
            <a:chOff x="130386" y="3146702"/>
            <a:chExt cx="3675488" cy="1497349"/>
          </a:xfrm>
        </p:grpSpPr>
        <p:sp>
          <p:nvSpPr>
            <p:cNvPr id="6" name="矩形: 圆角 5">
              <a:extLst>
                <a:ext uri="{FF2B5EF4-FFF2-40B4-BE49-F238E27FC236}">
                  <a16:creationId xmlns:a16="http://schemas.microsoft.com/office/drawing/2014/main" xmlns="" id="{ED6C2F5C-3389-4FFC-8261-2F2FA80B77B6}"/>
                </a:ext>
              </a:extLst>
            </p:cNvPr>
            <p:cNvSpPr/>
            <p:nvPr/>
          </p:nvSpPr>
          <p:spPr>
            <a:xfrm>
              <a:off x="130386" y="3146702"/>
              <a:ext cx="3675488" cy="149734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矩形: 圆角 6">
              <a:extLst>
                <a:ext uri="{FF2B5EF4-FFF2-40B4-BE49-F238E27FC236}">
                  <a16:creationId xmlns:a16="http://schemas.microsoft.com/office/drawing/2014/main" xmlns="" id="{C992A58B-B81E-43C6-8CEB-B9C3386CF701}"/>
                </a:ext>
              </a:extLst>
            </p:cNvPr>
            <p:cNvSpPr txBox="1"/>
            <p:nvPr/>
          </p:nvSpPr>
          <p:spPr>
            <a:xfrm>
              <a:off x="203481" y="3219797"/>
              <a:ext cx="3529298" cy="13511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marL="0" lvl="0" indent="0" algn="ctr" defTabSz="1600200" rtl="0">
                <a:lnSpc>
                  <a:spcPct val="90000"/>
                </a:lnSpc>
                <a:spcBef>
                  <a:spcPct val="0"/>
                </a:spcBef>
                <a:spcAft>
                  <a:spcPct val="35000"/>
                </a:spcAft>
                <a:buNone/>
              </a:pPr>
              <a:r>
                <a:rPr lang="zh-CN" altLang="en-US" sz="3600" b="1"/>
                <a:t>研究方向</a:t>
              </a:r>
              <a:endParaRPr lang="en-US" sz="3600" b="1" kern="1200" dirty="0"/>
            </a:p>
          </p:txBody>
        </p:sp>
      </p:grpSp>
    </p:spTree>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375" y="938693"/>
            <a:ext cx="11526062" cy="4745310"/>
          </a:xfrm>
          <a:prstGeom prst="rect">
            <a:avLst/>
          </a:prstGeom>
        </p:spPr>
      </p:pic>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en-US"/>
              <a:t>中国商朝            十进制数</a:t>
            </a:r>
            <a:endParaRPr lang="en-US" altLang="zh-CN"/>
          </a:p>
          <a:p>
            <a:endParaRPr lang="en-US" altLang="zh-CN"/>
          </a:p>
          <a:p>
            <a:endParaRPr lang="en-US" altLang="zh-CN" b="1"/>
          </a:p>
          <a:p>
            <a:endParaRPr lang="en-US" altLang="zh-CN" b="1"/>
          </a:p>
          <a:p>
            <a:endParaRPr lang="en-US" altLang="zh-CN" b="1"/>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6" name="直接箭头连接符 5"/>
          <p:cNvCxnSpPr/>
          <p:nvPr/>
        </p:nvCxnSpPr>
        <p:spPr>
          <a:xfrm>
            <a:off x="2753622" y="845938"/>
            <a:ext cx="774700" cy="12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12962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en-US" dirty="0"/>
              <a:t>玛雅文明            象形文字，</a:t>
            </a:r>
            <a:r>
              <a:rPr lang="en-US" altLang="zh-CN" dirty="0"/>
              <a:t>20</a:t>
            </a:r>
            <a:r>
              <a:rPr lang="zh-CN" altLang="en-US" dirty="0"/>
              <a:t>进制</a:t>
            </a:r>
          </a:p>
        </p:txBody>
      </p:sp>
      <p:cxnSp>
        <p:nvCxnSpPr>
          <p:cNvPr id="6" name="直接箭头连接符 5"/>
          <p:cNvCxnSpPr/>
          <p:nvPr/>
        </p:nvCxnSpPr>
        <p:spPr>
          <a:xfrm>
            <a:off x="2712852" y="881548"/>
            <a:ext cx="774700" cy="12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4" descr="http://img2.imgtn.bdimg.com/it/u=2981861477,3920523391&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17" descr="http://img2.imgtn.bdimg.com/it/u=2981861477,3920523391&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圆角矩形 9"/>
          <p:cNvSpPr/>
          <p:nvPr/>
        </p:nvSpPr>
        <p:spPr>
          <a:xfrm>
            <a:off x="5427022" y="5779743"/>
            <a:ext cx="140970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玛雅数字</a:t>
            </a:r>
          </a:p>
        </p:txBody>
      </p:sp>
      <p:grpSp>
        <p:nvGrpSpPr>
          <p:cNvPr id="12" name="组合 11"/>
          <p:cNvGrpSpPr/>
          <p:nvPr/>
        </p:nvGrpSpPr>
        <p:grpSpPr>
          <a:xfrm>
            <a:off x="432014" y="1452163"/>
            <a:ext cx="11500306" cy="4166823"/>
            <a:chOff x="463913" y="1462796"/>
            <a:chExt cx="11500306" cy="4166823"/>
          </a:xfrm>
        </p:grpSpPr>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3913" y="1462796"/>
              <a:ext cx="3562224" cy="4166822"/>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04558" y="1524001"/>
              <a:ext cx="3092899" cy="410561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7299" y="1524001"/>
              <a:ext cx="4336920" cy="4105618"/>
            </a:xfrm>
            <a:prstGeom prst="rect">
              <a:avLst/>
            </a:prstGeom>
          </p:spPr>
        </p:pic>
      </p:grpSp>
    </p:spTree>
    <p:extLst>
      <p:ext uri="{BB962C8B-B14F-4D97-AF65-F5344CB8AC3E}">
        <p14:creationId xmlns:p14="http://schemas.microsoft.com/office/powerpoint/2010/main" val="237539891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marL="457200" indent="0">
              <a:buNone/>
            </a:pPr>
            <a:r>
              <a:rPr lang="en-US" altLang="zh-CN" sz="2400"/>
              <a:t>【</a:t>
            </a:r>
            <a:r>
              <a:rPr lang="zh-CN" altLang="en-US" sz="2400"/>
              <a:t>案例</a:t>
            </a:r>
            <a:r>
              <a:rPr lang="en-US" altLang="zh-CN" sz="2400"/>
              <a:t>】</a:t>
            </a:r>
            <a:r>
              <a:rPr lang="zh-CN" altLang="en-US" sz="2400"/>
              <a:t>早期记数系统。</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4488068" y="592117"/>
            <a:ext cx="7108473" cy="6265883"/>
            <a:chOff x="4849613" y="592116"/>
            <a:chExt cx="7108473" cy="6265883"/>
          </a:xfrm>
          <a:solidFill>
            <a:srgbClr val="003399"/>
          </a:solidFill>
        </p:grpSpPr>
        <p:pic>
          <p:nvPicPr>
            <p:cNvPr id="1026" name="Picture 2" descr="http://h.hiphotos.baidu.com/zhidao/pic/item/b7003af33a87e950aa06791a10385343fbf2b4b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849613" y="592116"/>
              <a:ext cx="5463965" cy="6265883"/>
            </a:xfrm>
            <a:prstGeom prst="rect">
              <a:avLst/>
            </a:prstGeom>
            <a:grpFill/>
          </p:spPr>
        </p:pic>
        <p:sp>
          <p:nvSpPr>
            <p:cNvPr id="8" name="圆角矩形 7"/>
            <p:cNvSpPr/>
            <p:nvPr/>
          </p:nvSpPr>
          <p:spPr>
            <a:xfrm>
              <a:off x="10293489" y="765544"/>
              <a:ext cx="1484140"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古埃及</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前</a:t>
              </a:r>
              <a:r>
                <a:rPr lang="en-US" altLang="zh-CN" sz="2000" dirty="0">
                  <a:latin typeface="微软雅黑" panose="020B0503020204020204" pitchFamily="34" charset="-122"/>
                  <a:ea typeface="微软雅黑" panose="020B0503020204020204" pitchFamily="34" charset="-122"/>
                </a:rPr>
                <a:t>3400</a:t>
              </a:r>
              <a:r>
                <a:rPr lang="zh-CN" altLang="en-US" sz="2000" dirty="0">
                  <a:latin typeface="微软雅黑" panose="020B0503020204020204" pitchFamily="34" charset="-122"/>
                  <a:ea typeface="微软雅黑" panose="020B0503020204020204" pitchFamily="34" charset="-122"/>
                </a:rPr>
                <a:t>年</a:t>
              </a:r>
            </a:p>
          </p:txBody>
        </p:sp>
        <p:sp>
          <p:nvSpPr>
            <p:cNvPr id="9" name="圆角矩形 8"/>
            <p:cNvSpPr/>
            <p:nvPr/>
          </p:nvSpPr>
          <p:spPr>
            <a:xfrm>
              <a:off x="10293489" y="1745638"/>
              <a:ext cx="1484140"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古巴比伦</a:t>
              </a:r>
              <a:endParaRPr lang="en-US" altLang="zh-CN" sz="2000">
                <a:latin typeface="微软雅黑" panose="020B0503020204020204" pitchFamily="34" charset="-122"/>
                <a:ea typeface="微软雅黑" panose="020B0503020204020204" pitchFamily="34" charset="-122"/>
              </a:endParaRPr>
            </a:p>
            <a:p>
              <a:pPr algn="ctr"/>
              <a:r>
                <a:rPr lang="zh-CN" altLang="en-US" sz="2000">
                  <a:latin typeface="微软雅黑" panose="020B0503020204020204" pitchFamily="34" charset="-122"/>
                  <a:ea typeface="微软雅黑" panose="020B0503020204020204" pitchFamily="34" charset="-122"/>
                </a:rPr>
                <a:t>前</a:t>
              </a:r>
              <a:r>
                <a:rPr lang="en-US" altLang="zh-CN" sz="2000">
                  <a:latin typeface="微软雅黑" panose="020B0503020204020204" pitchFamily="34" charset="-122"/>
                  <a:ea typeface="微软雅黑" panose="020B0503020204020204" pitchFamily="34" charset="-122"/>
                </a:rPr>
                <a:t>2400</a:t>
              </a:r>
              <a:r>
                <a:rPr lang="zh-CN" altLang="en-US" sz="200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10293489" y="2606227"/>
              <a:ext cx="1643331"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中国甲骨文</a:t>
              </a:r>
              <a:endParaRPr lang="en-US" altLang="zh-CN" sz="2000">
                <a:latin typeface="微软雅黑" panose="020B0503020204020204" pitchFamily="34" charset="-122"/>
                <a:ea typeface="微软雅黑" panose="020B0503020204020204" pitchFamily="34" charset="-122"/>
              </a:endParaRPr>
            </a:p>
            <a:p>
              <a:pPr algn="ctr"/>
              <a:r>
                <a:rPr lang="zh-CN" altLang="en-US" sz="2000">
                  <a:latin typeface="微软雅黑" panose="020B0503020204020204" pitchFamily="34" charset="-122"/>
                  <a:ea typeface="微软雅黑" panose="020B0503020204020204" pitchFamily="34" charset="-122"/>
                </a:rPr>
                <a:t>前</a:t>
              </a:r>
              <a:r>
                <a:rPr lang="en-US" altLang="zh-CN" sz="2000">
                  <a:latin typeface="微软雅黑" panose="020B0503020204020204" pitchFamily="34" charset="-122"/>
                  <a:ea typeface="微软雅黑" panose="020B0503020204020204" pitchFamily="34" charset="-122"/>
                </a:rPr>
                <a:t>1600</a:t>
              </a:r>
              <a:r>
                <a:rPr lang="zh-CN" altLang="en-US" sz="200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1" name="圆角矩形 10"/>
            <p:cNvSpPr/>
            <p:nvPr/>
          </p:nvSpPr>
          <p:spPr>
            <a:xfrm>
              <a:off x="10293488" y="3329448"/>
              <a:ext cx="1643331"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古希腊</a:t>
              </a:r>
              <a:endParaRPr lang="en-US" altLang="zh-CN" sz="2000">
                <a:latin typeface="微软雅黑" panose="020B0503020204020204" pitchFamily="34" charset="-122"/>
                <a:ea typeface="微软雅黑" panose="020B0503020204020204" pitchFamily="34" charset="-122"/>
              </a:endParaRPr>
            </a:p>
            <a:p>
              <a:pPr algn="ctr"/>
              <a:r>
                <a:rPr lang="zh-CN" altLang="en-US" sz="2000">
                  <a:latin typeface="微软雅黑" panose="020B0503020204020204" pitchFamily="34" charset="-122"/>
                  <a:ea typeface="微软雅黑" panose="020B0503020204020204" pitchFamily="34" charset="-122"/>
                </a:rPr>
                <a:t>前</a:t>
              </a:r>
              <a:r>
                <a:rPr lang="en-US" altLang="zh-CN" sz="2000">
                  <a:latin typeface="微软雅黑" panose="020B0503020204020204" pitchFamily="34" charset="-122"/>
                  <a:ea typeface="微软雅黑" panose="020B0503020204020204" pitchFamily="34" charset="-122"/>
                </a:rPr>
                <a:t>500</a:t>
              </a:r>
              <a:r>
                <a:rPr lang="zh-CN" altLang="en-US" sz="200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10293489" y="4070914"/>
              <a:ext cx="1643331"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中国算筹</a:t>
              </a:r>
              <a:endParaRPr lang="en-US" altLang="zh-CN" sz="2000">
                <a:latin typeface="微软雅黑" panose="020B0503020204020204" pitchFamily="34" charset="-122"/>
                <a:ea typeface="微软雅黑" panose="020B0503020204020204" pitchFamily="34" charset="-122"/>
              </a:endParaRPr>
            </a:p>
            <a:p>
              <a:pPr algn="ctr"/>
              <a:r>
                <a:rPr lang="zh-CN" altLang="en-US" sz="2000">
                  <a:latin typeface="微软雅黑" panose="020B0503020204020204" pitchFamily="34" charset="-122"/>
                  <a:ea typeface="微软雅黑" panose="020B0503020204020204" pitchFamily="34" charset="-122"/>
                </a:rPr>
                <a:t>前</a:t>
              </a:r>
              <a:r>
                <a:rPr lang="en-US" altLang="zh-CN" sz="2000">
                  <a:latin typeface="微软雅黑" panose="020B0503020204020204" pitchFamily="34" charset="-122"/>
                  <a:ea typeface="微软雅黑" panose="020B0503020204020204" pitchFamily="34" charset="-122"/>
                </a:rPr>
                <a:t>500</a:t>
              </a:r>
              <a:r>
                <a:rPr lang="zh-CN" altLang="en-US" sz="200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3" name="圆角矩形 12"/>
            <p:cNvSpPr/>
            <p:nvPr/>
          </p:nvSpPr>
          <p:spPr>
            <a:xfrm>
              <a:off x="10293487" y="4775946"/>
              <a:ext cx="1643331" cy="726298"/>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古印度</a:t>
              </a:r>
              <a:endParaRPr lang="en-US" altLang="zh-CN" sz="2000">
                <a:latin typeface="微软雅黑" panose="020B0503020204020204" pitchFamily="34" charset="-122"/>
                <a:ea typeface="微软雅黑" panose="020B0503020204020204" pitchFamily="34" charset="-122"/>
              </a:endParaRPr>
            </a:p>
            <a:p>
              <a:pPr algn="ctr"/>
              <a:r>
                <a:rPr lang="zh-CN" altLang="en-US" sz="2000">
                  <a:latin typeface="微软雅黑" panose="020B0503020204020204" pitchFamily="34" charset="-122"/>
                  <a:ea typeface="微软雅黑" panose="020B0503020204020204" pitchFamily="34" charset="-122"/>
                </a:rPr>
                <a:t>前</a:t>
              </a:r>
              <a:r>
                <a:rPr lang="en-US" altLang="zh-CN" sz="2000">
                  <a:latin typeface="微软雅黑" panose="020B0503020204020204" pitchFamily="34" charset="-122"/>
                  <a:ea typeface="微软雅黑" panose="020B0503020204020204" pitchFamily="34" charset="-122"/>
                </a:rPr>
                <a:t>300</a:t>
              </a:r>
              <a:r>
                <a:rPr lang="zh-CN" altLang="en-US" sz="200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10314755" y="5544776"/>
              <a:ext cx="1643331" cy="1185632"/>
            </a:xfrm>
            <a:prstGeom prst="roundRect">
              <a:avLst/>
            </a:prstGeom>
            <a:grp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玛雅</a:t>
              </a:r>
              <a:endParaRPr lang="en-US" altLang="zh-CN" sz="2000">
                <a:latin typeface="微软雅黑" panose="020B0503020204020204" pitchFamily="34" charset="-122"/>
                <a:ea typeface="微软雅黑" panose="020B0503020204020204" pitchFamily="34" charset="-122"/>
              </a:endParaRPr>
            </a:p>
            <a:p>
              <a:pPr algn="ctr"/>
              <a:r>
                <a:rPr lang="zh-CN" altLang="en-US" sz="2000">
                  <a:latin typeface="微软雅黑" panose="020B0503020204020204" pitchFamily="34" charset="-122"/>
                  <a:ea typeface="微软雅黑" panose="020B0503020204020204" pitchFamily="34" charset="-122"/>
                </a:rPr>
                <a:t>公元</a:t>
              </a:r>
              <a:r>
                <a:rPr lang="en-US" altLang="zh-CN" sz="2000">
                  <a:latin typeface="微软雅黑" panose="020B0503020204020204" pitchFamily="34" charset="-122"/>
                  <a:ea typeface="微软雅黑" panose="020B0503020204020204" pitchFamily="34" charset="-122"/>
                </a:rPr>
                <a:t>300</a:t>
              </a:r>
              <a:r>
                <a:rPr lang="zh-CN" altLang="en-US" sz="2000">
                  <a:latin typeface="微软雅黑" panose="020B0503020204020204" pitchFamily="34" charset="-122"/>
                  <a:ea typeface="微软雅黑" panose="020B0503020204020204" pitchFamily="34" charset="-122"/>
                </a:rPr>
                <a:t>年</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9721468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r>
              <a:rPr lang="zh-CN" altLang="zh-CN" b="1">
                <a:solidFill>
                  <a:srgbClr val="C00000"/>
                </a:solidFill>
              </a:rPr>
              <a:t>位值</a:t>
            </a:r>
            <a:r>
              <a:rPr lang="zh-CN" altLang="zh-CN"/>
              <a:t>概念</a:t>
            </a:r>
            <a:r>
              <a:rPr lang="zh-CN" altLang="en-US"/>
              <a:t>：</a:t>
            </a:r>
            <a:endParaRPr lang="en-US" altLang="zh-CN"/>
          </a:p>
          <a:p>
            <a:pPr lvl="1"/>
            <a:r>
              <a:rPr lang="zh-CN" altLang="zh-CN"/>
              <a:t>西周金文</a:t>
            </a:r>
            <a:r>
              <a:rPr lang="zh-CN" altLang="en-US"/>
              <a:t>：</a:t>
            </a:r>
            <a:r>
              <a:rPr lang="en-US" altLang="zh-CN"/>
              <a:t>“</a:t>
            </a:r>
            <a:r>
              <a:rPr lang="zh-CN" altLang="zh-CN"/>
              <a:t>伐鬼方</a:t>
            </a:r>
            <a:r>
              <a:rPr lang="en-US" altLang="zh-CN"/>
              <a:t>……</a:t>
            </a:r>
            <a:r>
              <a:rPr lang="zh-CN" altLang="zh-CN"/>
              <a:t>俘万</a:t>
            </a:r>
            <a:r>
              <a:rPr lang="zh-CN" altLang="zh-CN" b="1">
                <a:solidFill>
                  <a:srgbClr val="C00000"/>
                </a:solidFill>
              </a:rPr>
              <a:t>三</a:t>
            </a:r>
            <a:r>
              <a:rPr lang="zh-CN" altLang="zh-CN"/>
              <a:t>千八十一人</a:t>
            </a:r>
            <a:r>
              <a:rPr lang="en-US" altLang="zh-CN"/>
              <a:t>”</a:t>
            </a:r>
            <a:r>
              <a:rPr lang="zh-CN" altLang="en-US"/>
              <a:t>；</a:t>
            </a:r>
            <a:endParaRPr lang="en-US" altLang="zh-CN"/>
          </a:p>
          <a:p>
            <a:pPr lvl="1"/>
            <a:r>
              <a:rPr lang="en-US" altLang="zh-CN"/>
              <a:t>《</a:t>
            </a:r>
            <a:r>
              <a:rPr lang="zh-CN" altLang="en-US"/>
              <a:t>逸周书</a:t>
            </a:r>
            <a:r>
              <a:rPr lang="en-US" altLang="zh-CN"/>
              <a:t>·</a:t>
            </a:r>
            <a:r>
              <a:rPr lang="zh-CN" altLang="en-US"/>
              <a:t>世俘</a:t>
            </a:r>
            <a:r>
              <a:rPr lang="en-US" altLang="zh-CN"/>
              <a:t>》</a:t>
            </a:r>
            <a:r>
              <a:rPr lang="zh-CN" altLang="en-US"/>
              <a:t>：</a:t>
            </a:r>
            <a:r>
              <a:rPr lang="en-US" altLang="zh-CN"/>
              <a:t>“</a:t>
            </a:r>
            <a:r>
              <a:rPr lang="zh-CN" altLang="zh-CN"/>
              <a:t>武王遂征四方，凡憝国</a:t>
            </a:r>
            <a:r>
              <a:rPr lang="zh-CN" altLang="zh-CN" b="1">
                <a:solidFill>
                  <a:srgbClr val="C00000"/>
                </a:solidFill>
              </a:rPr>
              <a:t>九</a:t>
            </a:r>
            <a:r>
              <a:rPr lang="zh-CN" altLang="zh-CN"/>
              <a:t>十有</a:t>
            </a:r>
            <a:r>
              <a:rPr lang="zh-CN" altLang="zh-CN" b="1">
                <a:solidFill>
                  <a:srgbClr val="C00000"/>
                </a:solidFill>
              </a:rPr>
              <a:t>九</a:t>
            </a:r>
            <a:r>
              <a:rPr lang="zh-CN" altLang="zh-CN"/>
              <a:t>国，馘磨亿有十万</a:t>
            </a:r>
            <a:r>
              <a:rPr lang="zh-CN" altLang="zh-CN" b="1">
                <a:solidFill>
                  <a:srgbClr val="C00000"/>
                </a:solidFill>
              </a:rPr>
              <a:t>七</a:t>
            </a:r>
            <a:r>
              <a:rPr lang="zh-CN" altLang="zh-CN"/>
              <a:t>千</a:t>
            </a:r>
            <a:r>
              <a:rPr lang="zh-CN" altLang="zh-CN" b="1">
                <a:solidFill>
                  <a:srgbClr val="C00000"/>
                </a:solidFill>
              </a:rPr>
              <a:t>七</a:t>
            </a:r>
            <a:r>
              <a:rPr lang="zh-CN" altLang="zh-CN"/>
              <a:t>百</a:t>
            </a:r>
            <a:r>
              <a:rPr lang="zh-CN" altLang="zh-CN" b="1">
                <a:solidFill>
                  <a:srgbClr val="C00000"/>
                </a:solidFill>
              </a:rPr>
              <a:t>七</a:t>
            </a:r>
            <a:r>
              <a:rPr lang="zh-CN" altLang="zh-CN"/>
              <a:t>十有</a:t>
            </a:r>
            <a:r>
              <a:rPr lang="zh-CN" altLang="zh-CN" b="1">
                <a:solidFill>
                  <a:srgbClr val="C00000"/>
                </a:solidFill>
              </a:rPr>
              <a:t>九</a:t>
            </a:r>
            <a:r>
              <a:rPr lang="zh-CN" altLang="zh-CN"/>
              <a:t>，俘人</a:t>
            </a:r>
            <a:r>
              <a:rPr lang="zh-CN" altLang="zh-CN" b="1">
                <a:solidFill>
                  <a:srgbClr val="C00000"/>
                </a:solidFill>
              </a:rPr>
              <a:t>三</a:t>
            </a:r>
            <a:r>
              <a:rPr lang="zh-CN" altLang="zh-CN"/>
              <a:t>亿万有二百</a:t>
            </a:r>
            <a:r>
              <a:rPr lang="zh-CN" altLang="zh-CN" b="1">
                <a:solidFill>
                  <a:srgbClr val="C00000"/>
                </a:solidFill>
              </a:rPr>
              <a:t>三</a:t>
            </a:r>
            <a:r>
              <a:rPr lang="zh-CN" altLang="zh-CN"/>
              <a:t>十。凡服国六百五十有二</a:t>
            </a:r>
            <a:r>
              <a:rPr lang="en-US" altLang="zh-CN"/>
              <a:t>”</a:t>
            </a:r>
            <a:r>
              <a:rPr lang="zh-CN" altLang="en-US"/>
              <a:t>。</a:t>
            </a:r>
            <a:endParaRPr lang="en-US" altLang="zh-CN"/>
          </a:p>
          <a:p>
            <a:pPr lvl="3"/>
            <a:r>
              <a:rPr lang="zh-CN" altLang="en-US"/>
              <a:t>注：</a:t>
            </a:r>
            <a:r>
              <a:rPr lang="zh-CN" altLang="zh-CN"/>
              <a:t>憝（</a:t>
            </a:r>
            <a:r>
              <a:rPr lang="en-US" altLang="zh-CN"/>
              <a:t>du</a:t>
            </a:r>
            <a:r>
              <a:rPr lang="zh-CN" altLang="zh-CN"/>
              <a:t>ì，灭亡）</a:t>
            </a:r>
            <a:r>
              <a:rPr lang="zh-CN" altLang="en-US"/>
              <a:t>；</a:t>
            </a:r>
            <a:r>
              <a:rPr lang="zh-CN" altLang="zh-CN"/>
              <a:t>馘磨（</a:t>
            </a:r>
            <a:r>
              <a:rPr lang="en-US" altLang="zh-CN"/>
              <a:t>gu</a:t>
            </a:r>
            <a:r>
              <a:rPr lang="zh-CN" altLang="zh-CN"/>
              <a:t>ó</a:t>
            </a:r>
            <a:r>
              <a:rPr lang="en-US" altLang="zh-CN"/>
              <a:t> mo</a:t>
            </a:r>
            <a:r>
              <a:rPr lang="zh-CN" altLang="zh-CN"/>
              <a:t>，斩首）</a:t>
            </a:r>
            <a:r>
              <a:rPr lang="zh-CN" altLang="en-US"/>
              <a:t>；</a:t>
            </a:r>
            <a:r>
              <a:rPr lang="zh-CN" altLang="zh-CN"/>
              <a:t>亿（古代十万为亿）</a:t>
            </a:r>
            <a:endParaRPr lang="en-US" altLang="zh-CN"/>
          </a:p>
          <a:p>
            <a:endParaRPr lang="zh-CN" altLang="en-US" b="1"/>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374" y="3844161"/>
            <a:ext cx="8566667" cy="1840602"/>
          </a:xfrm>
          <a:prstGeom prst="rect">
            <a:avLst/>
          </a:prstGeom>
        </p:spPr>
      </p:pic>
      <p:pic>
        <p:nvPicPr>
          <p:cNvPr id="8" name="图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78371" y="2527949"/>
            <a:ext cx="2666299" cy="3252507"/>
          </a:xfrm>
          <a:prstGeom prst="rect">
            <a:avLst/>
          </a:prstGeom>
        </p:spPr>
      </p:pic>
    </p:spTree>
    <p:extLst>
      <p:ext uri="{BB962C8B-B14F-4D97-AF65-F5344CB8AC3E}">
        <p14:creationId xmlns:p14="http://schemas.microsoft.com/office/powerpoint/2010/main" val="294227617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3834" y="2522375"/>
            <a:ext cx="3980272" cy="3971037"/>
          </a:xfrm>
          <a:prstGeom prst="rect">
            <a:avLst/>
          </a:prstGeom>
        </p:spPr>
      </p:pic>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2</a:t>
            </a:r>
            <a:r>
              <a:rPr lang="zh-CN" altLang="en-US" b="1"/>
              <a:t>、算筹</a:t>
            </a:r>
          </a:p>
          <a:p>
            <a:pPr lvl="1"/>
            <a:endParaRPr lang="en-US" altLang="zh-CN" sz="1000"/>
          </a:p>
          <a:p>
            <a:pPr lvl="1"/>
            <a:r>
              <a:rPr lang="zh-CN" altLang="en-US"/>
              <a:t>成语“运筹帷幄”</a:t>
            </a:r>
            <a:r>
              <a:rPr lang="zh-CN" altLang="zh-CN"/>
              <a:t>中的</a:t>
            </a:r>
            <a:r>
              <a:rPr lang="en-US" altLang="zh-CN"/>
              <a:t>“</a:t>
            </a:r>
            <a:r>
              <a:rPr lang="zh-CN" altLang="zh-CN" b="1">
                <a:solidFill>
                  <a:srgbClr val="C00000"/>
                </a:solidFill>
              </a:rPr>
              <a:t>筹</a:t>
            </a:r>
            <a:r>
              <a:rPr lang="en-US" altLang="zh-CN"/>
              <a:t>”</a:t>
            </a:r>
            <a:r>
              <a:rPr lang="zh-CN" altLang="zh-CN"/>
              <a:t>就是指算筹。</a:t>
            </a:r>
            <a:endParaRPr lang="en-US" altLang="zh-CN"/>
          </a:p>
          <a:p>
            <a:pPr lvl="1"/>
            <a:r>
              <a:rPr lang="zh-CN" altLang="en-US"/>
              <a:t> 祖冲之</a:t>
            </a:r>
            <a:r>
              <a:rPr lang="zh-CN" altLang="en-US" sz="1800"/>
              <a:t>（</a:t>
            </a:r>
            <a:r>
              <a:rPr lang="en-US" altLang="zh-CN" sz="1800"/>
              <a:t>429-500</a:t>
            </a:r>
            <a:r>
              <a:rPr lang="zh-CN" altLang="en-US" sz="1800"/>
              <a:t>年）</a:t>
            </a:r>
            <a:r>
              <a:rPr lang="zh-CN" altLang="en-US"/>
              <a:t>借助算筹将圆周率计算到了小数点后第</a:t>
            </a:r>
            <a:r>
              <a:rPr lang="en-US" altLang="zh-CN"/>
              <a:t>7</a:t>
            </a:r>
            <a:r>
              <a:rPr lang="zh-CN" altLang="en-US"/>
              <a:t>位。</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圆角矩形 15"/>
          <p:cNvSpPr/>
          <p:nvPr/>
        </p:nvSpPr>
        <p:spPr>
          <a:xfrm>
            <a:off x="7219801" y="5771914"/>
            <a:ext cx="176530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算筹的运算</a:t>
            </a: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4394" y="3212021"/>
            <a:ext cx="4483100" cy="2438400"/>
          </a:xfrm>
          <a:prstGeom prst="rect">
            <a:avLst/>
          </a:prstGeom>
        </p:spPr>
      </p:pic>
    </p:spTree>
    <p:extLst>
      <p:ext uri="{BB962C8B-B14F-4D97-AF65-F5344CB8AC3E}">
        <p14:creationId xmlns:p14="http://schemas.microsoft.com/office/powerpoint/2010/main" val="239798936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3</a:t>
            </a:r>
            <a:r>
              <a:rPr lang="zh-CN" altLang="en-US" b="1"/>
              <a:t>、九九乘法口诀</a:t>
            </a:r>
            <a:endParaRPr lang="en-US" altLang="zh-CN" b="1"/>
          </a:p>
          <a:p>
            <a:pPr lvl="1"/>
            <a:endParaRPr lang="en-US" altLang="zh-CN" sz="1000"/>
          </a:p>
          <a:p>
            <a:pPr lvl="1"/>
            <a:r>
              <a:rPr lang="zh-CN" altLang="en-US"/>
              <a:t>中国最早的算法：</a:t>
            </a:r>
            <a:r>
              <a:rPr lang="zh-CN" altLang="en-US">
                <a:solidFill>
                  <a:srgbClr val="C00000"/>
                </a:solidFill>
              </a:rPr>
              <a:t>九九乘法口诀表</a:t>
            </a:r>
            <a:r>
              <a:rPr lang="zh-CN" altLang="en-US" sz="1800"/>
              <a:t>（湖南湘西里耶出土的秦简木椟）</a:t>
            </a:r>
            <a:r>
              <a:rPr lang="zh-CN" altLang="en-US"/>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组合 9"/>
          <p:cNvGrpSpPr/>
          <p:nvPr/>
        </p:nvGrpSpPr>
        <p:grpSpPr>
          <a:xfrm>
            <a:off x="1391623" y="2357530"/>
            <a:ext cx="9707511" cy="4048890"/>
            <a:chOff x="1599619" y="1651938"/>
            <a:chExt cx="9862280" cy="4161958"/>
          </a:xfrm>
        </p:grpSpPr>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99619" y="1651939"/>
              <a:ext cx="2705272" cy="4161957"/>
            </a:xfrm>
            <a:prstGeom prst="rect">
              <a:avLst/>
            </a:prstGeom>
          </p:spPr>
        </p:pic>
        <p:cxnSp>
          <p:nvCxnSpPr>
            <p:cNvPr id="5" name="直接箭头连接符 4"/>
            <p:cNvCxnSpPr/>
            <p:nvPr/>
          </p:nvCxnSpPr>
          <p:spPr>
            <a:xfrm>
              <a:off x="3628872" y="3975100"/>
              <a:ext cx="2077085"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275638" y="3539848"/>
              <a:ext cx="1353234" cy="87802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5957" y="1651938"/>
              <a:ext cx="3279896" cy="4161957"/>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29553" y="3818418"/>
              <a:ext cx="2132346" cy="1848685"/>
            </a:xfrm>
            <a:prstGeom prst="rect">
              <a:avLst/>
            </a:prstGeom>
          </p:spPr>
        </p:pic>
      </p:grpSp>
    </p:spTree>
    <p:extLst>
      <p:ext uri="{BB962C8B-B14F-4D97-AF65-F5344CB8AC3E}">
        <p14:creationId xmlns:p14="http://schemas.microsoft.com/office/powerpoint/2010/main" val="296685218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dirty="0"/>
              <a:t>【</a:t>
            </a:r>
            <a:r>
              <a:rPr lang="zh-CN" altLang="en-US" dirty="0"/>
              <a:t>扩展</a:t>
            </a:r>
            <a:r>
              <a:rPr lang="en-US" altLang="zh-CN" dirty="0"/>
              <a:t>】</a:t>
            </a:r>
            <a:r>
              <a:rPr lang="zh-CN" altLang="en-US" dirty="0"/>
              <a:t>世界上最早的十进制乘法表</a:t>
            </a:r>
            <a:endParaRPr lang="en-US" altLang="zh-CN" dirty="0"/>
          </a:p>
          <a:p>
            <a:pPr lvl="1"/>
            <a:r>
              <a:rPr lang="zh-CN" altLang="en-US" dirty="0">
                <a:latin typeface="微软雅黑" panose="020B0503020204020204" pitchFamily="34" charset="-122"/>
              </a:rPr>
              <a:t>清华简</a:t>
            </a:r>
            <a:r>
              <a:rPr lang="en-US" altLang="zh-CN" dirty="0">
                <a:latin typeface="微软雅黑" panose="020B0503020204020204" pitchFamily="34" charset="-122"/>
              </a:rPr>
              <a:t>《</a:t>
            </a:r>
            <a:r>
              <a:rPr lang="zh-CN" altLang="en-US" dirty="0">
                <a:latin typeface="微软雅黑" panose="020B0503020204020204" pitchFamily="34" charset="-122"/>
              </a:rPr>
              <a:t>算表</a:t>
            </a:r>
            <a:r>
              <a:rPr lang="en-US" altLang="zh-CN" dirty="0">
                <a:latin typeface="微软雅黑" panose="020B0503020204020204" pitchFamily="34" charset="-122"/>
              </a:rPr>
              <a:t>》</a:t>
            </a:r>
            <a:r>
              <a:rPr lang="zh-CN" altLang="en-US" sz="1800" dirty="0">
                <a:latin typeface="微软雅黑" panose="020B0503020204020204" pitchFamily="34" charset="-122"/>
              </a:rPr>
              <a:t>（战国，公元前</a:t>
            </a:r>
            <a:r>
              <a:rPr lang="en-US" altLang="zh-CN" sz="1800" dirty="0">
                <a:latin typeface="微软雅黑" panose="020B0503020204020204" pitchFamily="34" charset="-122"/>
              </a:rPr>
              <a:t>305</a:t>
            </a:r>
            <a:r>
              <a:rPr lang="zh-CN" altLang="en-US" sz="1800" dirty="0">
                <a:latin typeface="微软雅黑" panose="020B0503020204020204" pitchFamily="34" charset="-122"/>
              </a:rPr>
              <a:t>年）</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0577" y="2130564"/>
            <a:ext cx="3160380" cy="420024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97419" y="2130564"/>
            <a:ext cx="8475941" cy="3993376"/>
          </a:xfrm>
          <a:prstGeom prst="rect">
            <a:avLst/>
          </a:prstGeom>
        </p:spPr>
      </p:pic>
    </p:spTree>
    <p:extLst>
      <p:ext uri="{BB962C8B-B14F-4D97-AF65-F5344CB8AC3E}">
        <p14:creationId xmlns:p14="http://schemas.microsoft.com/office/powerpoint/2010/main" val="155024809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90106"/>
            <a:ext cx="12192000" cy="4867895"/>
          </a:xfrm>
          <a:prstGeom prst="rect">
            <a:avLst/>
          </a:prstGeom>
        </p:spPr>
      </p:pic>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4</a:t>
            </a:r>
            <a:r>
              <a:rPr lang="zh-CN" altLang="zh-CN" b="1"/>
              <a:t>、算盘</a:t>
            </a:r>
            <a:endParaRPr lang="zh-CN" altLang="zh-CN"/>
          </a:p>
          <a:p>
            <a:pPr lvl="1"/>
            <a:r>
              <a:rPr lang="zh-CN" altLang="zh-CN"/>
              <a:t>古今中外</a:t>
            </a:r>
            <a:r>
              <a:rPr lang="zh-CN" altLang="en-US"/>
              <a:t>算盘类型</a:t>
            </a:r>
            <a:r>
              <a:rPr lang="zh-CN" altLang="zh-CN"/>
              <a:t>：沙盘类，算板类，穿珠类</a:t>
            </a:r>
            <a:r>
              <a:rPr lang="zh-CN" altLang="en-US"/>
              <a:t>。</a:t>
            </a:r>
            <a:endParaRPr lang="en-US" altLang="zh-CN"/>
          </a:p>
          <a:p>
            <a:pPr lvl="1"/>
            <a:r>
              <a:rPr lang="zh-CN" altLang="zh-CN"/>
              <a:t>“</a:t>
            </a:r>
            <a:r>
              <a:rPr lang="zh-CN" altLang="zh-CN" b="1">
                <a:solidFill>
                  <a:srgbClr val="C00000"/>
                </a:solidFill>
              </a:rPr>
              <a:t>珠算</a:t>
            </a:r>
            <a:r>
              <a:rPr lang="zh-CN" altLang="zh-CN"/>
              <a:t>”一词最早见于三国时代徐岳</a:t>
            </a:r>
            <a:r>
              <a:rPr lang="zh-CN" altLang="zh-CN" sz="1800"/>
              <a:t>（？</a:t>
            </a:r>
            <a:r>
              <a:rPr lang="en-US" altLang="zh-CN" sz="1800"/>
              <a:t>-220</a:t>
            </a:r>
            <a:r>
              <a:rPr lang="zh-CN" altLang="zh-CN" sz="1800"/>
              <a:t>年）</a:t>
            </a:r>
            <a:r>
              <a:rPr lang="zh-CN" altLang="zh-CN"/>
              <a:t>的《数术纪遗》</a:t>
            </a:r>
            <a:r>
              <a:rPr lang="zh-CN" altLang="en-US"/>
              <a:t>。</a:t>
            </a:r>
            <a:endParaRPr lang="en-US" altLang="zh-CN"/>
          </a:p>
          <a:p>
            <a:pPr lvl="3"/>
            <a:r>
              <a:rPr lang="zh-CN" altLang="zh-CN"/>
              <a:t>《数术纪遗》</a:t>
            </a:r>
            <a:r>
              <a:rPr lang="zh-TW" altLang="en-US"/>
              <a:t>“</a:t>
            </a:r>
            <a:r>
              <a:rPr lang="zh-TW" altLang="en-US" b="1">
                <a:solidFill>
                  <a:srgbClr val="C00000"/>
                </a:solidFill>
              </a:rPr>
              <a:t>劉會稽</a:t>
            </a:r>
            <a:r>
              <a:rPr lang="zh-CN" altLang="en-US"/>
              <a:t>（注：刘宏）</a:t>
            </a:r>
            <a:r>
              <a:rPr lang="zh-TW" altLang="en-US"/>
              <a:t>博學多聞，偏于數學</a:t>
            </a:r>
            <a:r>
              <a:rPr lang="en-US" altLang="zh-TW"/>
              <a:t>……</a:t>
            </a:r>
            <a:r>
              <a:rPr lang="zh-TW" altLang="en-US"/>
              <a:t>隸首注術，仍有多種，其一</a:t>
            </a:r>
            <a:r>
              <a:rPr lang="zh-TW" altLang="en-US" b="1">
                <a:solidFill>
                  <a:srgbClr val="C00000"/>
                </a:solidFill>
              </a:rPr>
              <a:t>珠算</a:t>
            </a:r>
            <a:r>
              <a:rPr lang="zh-TW" altLang="en-US"/>
              <a:t>” 。</a:t>
            </a:r>
            <a:endParaRPr lang="en-US" altLang="zh-TW"/>
          </a:p>
          <a:p>
            <a:pPr lvl="3"/>
            <a:r>
              <a:rPr lang="zh-CN" altLang="zh-CN"/>
              <a:t>《数术纪遗》</a:t>
            </a:r>
            <a:r>
              <a:rPr lang="zh-TW" altLang="en-US"/>
              <a:t>“</a:t>
            </a:r>
            <a:r>
              <a:rPr lang="zh-CN" altLang="zh-CN" b="1">
                <a:solidFill>
                  <a:srgbClr val="C00000"/>
                </a:solidFill>
              </a:rPr>
              <a:t>珠算控带四时，经纬三才</a:t>
            </a:r>
            <a:r>
              <a:rPr lang="zh-CN" altLang="en-US"/>
              <a:t>”</a:t>
            </a:r>
            <a:r>
              <a:rPr lang="zh-CN" altLang="zh-CN"/>
              <a:t>。</a:t>
            </a:r>
            <a:endParaRPr lang="zh-CN" altLang="en-US"/>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64591436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a:t>
            </a:r>
            <a:r>
              <a:rPr lang="zh-CN" altLang="en-US"/>
              <a:t>案例</a:t>
            </a:r>
            <a:r>
              <a:rPr lang="en-US" altLang="zh-CN"/>
              <a:t>】</a:t>
            </a:r>
            <a:r>
              <a:rPr lang="zh-CN" altLang="zh-CN"/>
              <a:t>画家张择端</a:t>
            </a:r>
            <a:r>
              <a:rPr lang="zh-CN" altLang="zh-CN" sz="1800"/>
              <a:t>（</a:t>
            </a:r>
            <a:r>
              <a:rPr lang="en-US" altLang="zh-CN" sz="1800"/>
              <a:t>1085-1145</a:t>
            </a:r>
            <a:r>
              <a:rPr lang="zh-CN" altLang="zh-CN" sz="1800"/>
              <a:t>）</a:t>
            </a:r>
            <a:r>
              <a:rPr lang="zh-CN" altLang="zh-CN"/>
              <a:t>《清明上河图》中，有一个</a:t>
            </a:r>
            <a:r>
              <a:rPr lang="en-US" altLang="zh-CN"/>
              <a:t>15</a:t>
            </a:r>
            <a:r>
              <a:rPr lang="zh-CN" altLang="zh-CN"/>
              <a:t>档的算盘。</a:t>
            </a:r>
            <a:endParaRPr lang="zh-CN" altLang="en-US"/>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98523"/>
            <a:ext cx="12192000" cy="4748783"/>
          </a:xfrm>
          <a:prstGeom prst="rect">
            <a:avLst/>
          </a:prstGeom>
        </p:spPr>
      </p:pic>
    </p:spTree>
    <p:extLst>
      <p:ext uri="{BB962C8B-B14F-4D97-AF65-F5344CB8AC3E}">
        <p14:creationId xmlns:p14="http://schemas.microsoft.com/office/powerpoint/2010/main" val="296685218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1.1.1  </a:t>
            </a:r>
            <a:r>
              <a:rPr lang="zh-CN" altLang="en-US"/>
              <a:t>早期的计算工具</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a:t>
            </a:r>
            <a:r>
              <a:rPr lang="zh-CN" altLang="en-US"/>
              <a:t>案例</a:t>
            </a:r>
            <a:r>
              <a:rPr lang="en-US" altLang="zh-CN"/>
              <a:t>】</a:t>
            </a:r>
            <a:r>
              <a:rPr lang="zh-CN" altLang="zh-CN"/>
              <a:t>古</a:t>
            </a:r>
            <a:r>
              <a:rPr lang="zh-CN" altLang="en-US"/>
              <a:t>罗马</a:t>
            </a:r>
            <a:r>
              <a:rPr lang="zh-CN" altLang="en-US" sz="1800"/>
              <a:t>（公元前</a:t>
            </a:r>
            <a:r>
              <a:rPr lang="en-US" altLang="zh-CN" sz="1800"/>
              <a:t>27—395</a:t>
            </a:r>
            <a:r>
              <a:rPr lang="zh-CN" altLang="en-US" sz="1800"/>
              <a:t>年） </a:t>
            </a:r>
            <a:r>
              <a:rPr lang="zh-CN" altLang="zh-CN"/>
              <a:t>算盘</a:t>
            </a:r>
            <a:endParaRPr lang="zh-CN" altLang="en-US"/>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2256" y="1909950"/>
            <a:ext cx="4957503" cy="4443320"/>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2382" y="1898470"/>
            <a:ext cx="3710764" cy="4454800"/>
          </a:xfrm>
          <a:prstGeom prst="rect">
            <a:avLst/>
          </a:prstGeom>
        </p:spPr>
      </p:pic>
    </p:spTree>
    <p:extLst>
      <p:ext uri="{BB962C8B-B14F-4D97-AF65-F5344CB8AC3E}">
        <p14:creationId xmlns:p14="http://schemas.microsoft.com/office/powerpoint/2010/main" val="85858334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423554" y="629392"/>
          <a:ext cx="11368644" cy="6050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2771" y="627322"/>
            <a:ext cx="11557591" cy="5996762"/>
          </a:xfrm>
        </p:spPr>
        <p:txBody>
          <a:bodyPr>
            <a:normAutofit/>
          </a:bodyPr>
          <a:lstStyle/>
          <a:p>
            <a:pPr marL="0" indent="0" algn="ctr">
              <a:lnSpc>
                <a:spcPct val="150000"/>
              </a:lnSpc>
              <a:buNone/>
            </a:pPr>
            <a:r>
              <a:rPr lang="en-US" altLang="zh-CN"/>
              <a:t>1.1.1  </a:t>
            </a:r>
            <a:r>
              <a:rPr lang="zh-CN" altLang="en-US"/>
              <a:t>计算机的发展</a:t>
            </a:r>
          </a:p>
        </p:txBody>
      </p:sp>
      <p:graphicFrame>
        <p:nvGraphicFramePr>
          <p:cNvPr id="4" name="图示 3"/>
          <p:cNvGraphicFramePr/>
          <p:nvPr>
            <p:extLst>
              <p:ext uri="{D42A27DB-BD31-4B8C-83A1-F6EECF244321}">
                <p14:modId xmlns:p14="http://schemas.microsoft.com/office/powerpoint/2010/main" val="1766134862"/>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1"/>
          <p:cNvSpPr>
            <a:spLocks noGrp="1"/>
          </p:cNvSpPr>
          <p:nvPr>
            <p:ph type="title"/>
          </p:nvPr>
        </p:nvSpPr>
        <p:spPr>
          <a:xfrm>
            <a:off x="701734" y="21266"/>
            <a:ext cx="10111563" cy="512177"/>
          </a:xfrm>
        </p:spPr>
        <p:txBody>
          <a:bodyPr/>
          <a:lstStyle/>
          <a:p>
            <a:pPr algn="l"/>
            <a:r>
              <a:rPr lang="en-US" altLang="zh-CN" sz="1800"/>
              <a:t>《</a:t>
            </a:r>
            <a:r>
              <a:rPr lang="zh-CN" altLang="en-US" sz="1800"/>
              <a:t>计算机导论</a:t>
            </a:r>
            <a:r>
              <a:rPr lang="en-US" altLang="zh-CN" sz="1800"/>
              <a:t>——</a:t>
            </a:r>
            <a:r>
              <a:rPr lang="zh-CN" altLang="en-US" sz="1800"/>
              <a:t>计算思维和应用技术</a:t>
            </a:r>
            <a:r>
              <a:rPr lang="en-US" altLang="zh-CN" sz="1800"/>
              <a:t>》                  </a:t>
            </a:r>
            <a:r>
              <a:rPr lang="zh-CN" altLang="en-US" b="1"/>
              <a:t>第</a:t>
            </a:r>
            <a:r>
              <a:rPr lang="en-US" altLang="zh-CN" b="1"/>
              <a:t>1</a:t>
            </a:r>
            <a:r>
              <a:rPr lang="zh-CN" altLang="en-US" b="1"/>
              <a:t>章  计算工具</a:t>
            </a:r>
          </a:p>
        </p:txBody>
      </p:sp>
    </p:spTree>
    <p:extLst>
      <p:ext uri="{BB962C8B-B14F-4D97-AF65-F5344CB8AC3E}">
        <p14:creationId xmlns:p14="http://schemas.microsoft.com/office/powerpoint/2010/main" val="250516208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1</a:t>
            </a:r>
            <a:r>
              <a:rPr lang="zh-CN" altLang="en-US" b="1" dirty="0"/>
              <a:t>、</a:t>
            </a:r>
            <a:r>
              <a:rPr lang="zh-CN" altLang="zh-CN" b="1" dirty="0"/>
              <a:t>机器计算的萌芽</a:t>
            </a:r>
            <a:endParaRPr lang="zh-CN" altLang="zh-CN" dirty="0"/>
          </a:p>
          <a:p>
            <a:pPr lvl="1"/>
            <a:r>
              <a:rPr lang="en-US" altLang="zh-CN" dirty="0"/>
              <a:t>1614</a:t>
            </a:r>
            <a:r>
              <a:rPr lang="zh-CN" altLang="zh-CN" dirty="0"/>
              <a:t>年，苏格兰数学家约翰·纳皮尔</a:t>
            </a:r>
            <a:r>
              <a:rPr lang="en-US" altLang="zh-CN" sz="1800" dirty="0"/>
              <a:t>（</a:t>
            </a:r>
            <a:r>
              <a:rPr lang="en-US" altLang="zh-CN" sz="1800" dirty="0" err="1"/>
              <a:t>J.Napier</a:t>
            </a:r>
            <a:r>
              <a:rPr lang="en-US" altLang="zh-CN" sz="1800" dirty="0"/>
              <a:t>）</a:t>
            </a:r>
            <a:r>
              <a:rPr lang="zh-CN" altLang="zh-CN" dirty="0"/>
              <a:t>提出</a:t>
            </a:r>
            <a:r>
              <a:rPr lang="zh-CN" altLang="en-US" dirty="0"/>
              <a:t>了</a:t>
            </a:r>
            <a:r>
              <a:rPr lang="zh-CN" altLang="zh-CN" dirty="0"/>
              <a:t>对数</a:t>
            </a:r>
            <a:r>
              <a:rPr lang="zh-CN" altLang="en-US" dirty="0"/>
              <a:t>。</a:t>
            </a:r>
            <a:endParaRPr lang="en-US" altLang="zh-CN" dirty="0"/>
          </a:p>
          <a:p>
            <a:pPr lvl="1"/>
            <a:r>
              <a:rPr lang="zh-CN" altLang="zh-CN" dirty="0"/>
              <a:t>他发明了简化乘法运算的</a:t>
            </a:r>
            <a:r>
              <a:rPr lang="zh-CN" altLang="zh-CN" dirty="0">
                <a:solidFill>
                  <a:srgbClr val="C00000"/>
                </a:solidFill>
              </a:rPr>
              <a:t>纳皮尔算筹</a:t>
            </a:r>
            <a:r>
              <a:rPr lang="zh-CN" altLang="zh-CN" dirty="0"/>
              <a:t>。</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1060" y="2481942"/>
            <a:ext cx="9052252" cy="4376057"/>
          </a:xfrm>
          <a:prstGeom prst="rect">
            <a:avLst/>
          </a:prstGeom>
        </p:spPr>
      </p:pic>
    </p:spTree>
    <p:extLst>
      <p:ext uri="{BB962C8B-B14F-4D97-AF65-F5344CB8AC3E}">
        <p14:creationId xmlns:p14="http://schemas.microsoft.com/office/powerpoint/2010/main" val="296685218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dirty="0"/>
              <a:t>1623</a:t>
            </a:r>
            <a:r>
              <a:rPr lang="zh-CN" altLang="zh-CN" dirty="0"/>
              <a:t>年，德国谢克卡德</a:t>
            </a:r>
            <a:r>
              <a:rPr lang="zh-CN" altLang="zh-CN" sz="1800" dirty="0"/>
              <a:t>（</a:t>
            </a:r>
            <a:r>
              <a:rPr lang="en-US" altLang="zh-CN" sz="1800" dirty="0"/>
              <a:t>W. </a:t>
            </a:r>
            <a:r>
              <a:rPr lang="en-US" altLang="zh-CN" sz="1800" dirty="0" err="1"/>
              <a:t>Schickard</a:t>
            </a:r>
            <a:r>
              <a:rPr lang="en-US" altLang="zh-CN" sz="1800" dirty="0"/>
              <a:t>）</a:t>
            </a:r>
            <a:r>
              <a:rPr lang="zh-CN" altLang="zh-CN" dirty="0"/>
              <a:t>设计</a:t>
            </a:r>
            <a:r>
              <a:rPr lang="zh-CN" altLang="en-US" dirty="0"/>
              <a:t>的</a:t>
            </a:r>
            <a:r>
              <a:rPr lang="zh-CN" altLang="zh-CN" dirty="0"/>
              <a:t>四则运算机器</a:t>
            </a:r>
            <a:r>
              <a:rPr lang="zh-CN" altLang="en-US" sz="1800" dirty="0"/>
              <a:t>（没有文物证实）</a:t>
            </a:r>
            <a:r>
              <a:rPr lang="zh-CN" altLang="en-US" dirty="0"/>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圆角矩形 7"/>
          <p:cNvSpPr/>
          <p:nvPr/>
        </p:nvSpPr>
        <p:spPr>
          <a:xfrm>
            <a:off x="5941167" y="5893189"/>
            <a:ext cx="4024711"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现代猜测仿制的谢克卡德机器</a:t>
            </a:r>
          </a:p>
        </p:txBody>
      </p:sp>
      <p:sp>
        <p:nvSpPr>
          <p:cNvPr id="9" name="圆角矩形 8"/>
          <p:cNvSpPr/>
          <p:nvPr/>
        </p:nvSpPr>
        <p:spPr>
          <a:xfrm>
            <a:off x="2436052" y="5807650"/>
            <a:ext cx="214658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谢克卡德手稿</a:t>
            </a:r>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8324" y="1107439"/>
            <a:ext cx="3665574" cy="4700212"/>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2833" y="1148019"/>
            <a:ext cx="4741380" cy="4659632"/>
          </a:xfrm>
          <a:prstGeom prst="rect">
            <a:avLst/>
          </a:prstGeom>
        </p:spPr>
      </p:pic>
    </p:spTree>
    <p:extLst>
      <p:ext uri="{BB962C8B-B14F-4D97-AF65-F5344CB8AC3E}">
        <p14:creationId xmlns:p14="http://schemas.microsoft.com/office/powerpoint/2010/main" val="24301592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2</a:t>
            </a:r>
            <a:r>
              <a:rPr lang="zh-CN" altLang="en-US" b="1" dirty="0"/>
              <a:t>、</a:t>
            </a:r>
            <a:r>
              <a:rPr lang="zh-CN" altLang="zh-CN" b="1" dirty="0"/>
              <a:t>帕斯卡加法器</a:t>
            </a:r>
            <a:endParaRPr lang="zh-CN" altLang="zh-CN" dirty="0"/>
          </a:p>
          <a:p>
            <a:pPr lvl="1"/>
            <a:endParaRPr lang="en-US" altLang="zh-CN" sz="1000" dirty="0"/>
          </a:p>
          <a:p>
            <a:pPr lvl="1"/>
            <a:r>
              <a:rPr lang="en-US" altLang="zh-CN" dirty="0"/>
              <a:t>1642</a:t>
            </a:r>
            <a:r>
              <a:rPr lang="zh-CN" altLang="zh-CN" dirty="0"/>
              <a:t>年，法国数学家帕斯卡</a:t>
            </a:r>
            <a:r>
              <a:rPr lang="en-US" altLang="zh-CN" sz="1800" dirty="0"/>
              <a:t>（</a:t>
            </a:r>
            <a:r>
              <a:rPr lang="en-US" altLang="zh-CN" sz="1800" dirty="0" err="1"/>
              <a:t>B.Pascal</a:t>
            </a:r>
            <a:r>
              <a:rPr lang="en-US" altLang="zh-CN" sz="1800" dirty="0"/>
              <a:t>）</a:t>
            </a:r>
            <a:r>
              <a:rPr lang="zh-CN" altLang="zh-CN" dirty="0"/>
              <a:t>制造了</a:t>
            </a:r>
            <a:r>
              <a:rPr lang="zh-CN" altLang="zh-CN" dirty="0">
                <a:solidFill>
                  <a:srgbClr val="C00000"/>
                </a:solidFill>
              </a:rPr>
              <a:t>第一台加法运算机器</a:t>
            </a:r>
            <a:r>
              <a:rPr lang="zh-CN" altLang="en-US" dirty="0"/>
              <a:t>。</a:t>
            </a:r>
            <a:endParaRPr lang="en-US" altLang="zh-CN" dirty="0"/>
          </a:p>
          <a:p>
            <a:pPr lvl="1"/>
            <a:r>
              <a:rPr lang="zh-CN" altLang="zh-CN" dirty="0"/>
              <a:t>帕斯卡：</a:t>
            </a:r>
            <a:r>
              <a:rPr lang="zh-CN" altLang="zh-CN" b="1" dirty="0">
                <a:solidFill>
                  <a:srgbClr val="C00000"/>
                </a:solidFill>
              </a:rPr>
              <a:t>机器比动物更接近思维</a:t>
            </a:r>
            <a:r>
              <a:rPr lang="zh-CN" altLang="zh-CN" dirty="0"/>
              <a:t>。</a:t>
            </a:r>
            <a:endParaRPr lang="en-US" altLang="zh-CN" dirty="0"/>
          </a:p>
          <a:p>
            <a:pPr lvl="1"/>
            <a:r>
              <a:rPr lang="zh-CN" altLang="en-US" dirty="0"/>
              <a:t>加法器在巴黎博览会引起轰动。</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2932" y="2658145"/>
            <a:ext cx="5736481" cy="3211058"/>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53963" y="2187478"/>
            <a:ext cx="5497032" cy="3700336"/>
          </a:xfrm>
          <a:prstGeom prst="rect">
            <a:avLst/>
          </a:prstGeom>
        </p:spPr>
      </p:pic>
    </p:spTree>
    <p:extLst>
      <p:ext uri="{BB962C8B-B14F-4D97-AF65-F5344CB8AC3E}">
        <p14:creationId xmlns:p14="http://schemas.microsoft.com/office/powerpoint/2010/main" val="24301592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3</a:t>
            </a:r>
            <a:r>
              <a:rPr lang="zh-CN" altLang="zh-CN" b="1" dirty="0"/>
              <a:t>．莱布尼茨的二进制思想</a:t>
            </a:r>
            <a:endParaRPr lang="zh-CN" altLang="zh-CN" dirty="0"/>
          </a:p>
          <a:p>
            <a:pPr lvl="1"/>
            <a:endParaRPr lang="en-US" altLang="zh-CN" sz="1000" dirty="0"/>
          </a:p>
          <a:p>
            <a:pPr lvl="1"/>
            <a:r>
              <a:rPr lang="zh-CN" altLang="zh-CN" dirty="0"/>
              <a:t>莱布尼兹</a:t>
            </a:r>
            <a:r>
              <a:rPr lang="zh-CN" altLang="zh-CN" sz="1800" dirty="0"/>
              <a:t>（</a:t>
            </a:r>
            <a:r>
              <a:rPr lang="en-US" altLang="zh-CN" sz="1800" dirty="0"/>
              <a:t>G.Leibnitz）</a:t>
            </a:r>
            <a:r>
              <a:rPr lang="en-US" altLang="zh-CN" dirty="0"/>
              <a:t>1694</a:t>
            </a:r>
            <a:r>
              <a:rPr lang="zh-CN" altLang="zh-CN" dirty="0"/>
              <a:t>年研制了一台能够</a:t>
            </a:r>
            <a:r>
              <a:rPr lang="zh-CN" altLang="en-US" dirty="0"/>
              <a:t>做</a:t>
            </a:r>
            <a:r>
              <a:rPr lang="zh-CN" altLang="zh-CN" b="1" dirty="0">
                <a:solidFill>
                  <a:srgbClr val="C00000"/>
                </a:solidFill>
              </a:rPr>
              <a:t>加</a:t>
            </a:r>
            <a:r>
              <a:rPr lang="zh-CN" altLang="en-US" b="1" dirty="0">
                <a:solidFill>
                  <a:srgbClr val="C00000"/>
                </a:solidFill>
              </a:rPr>
              <a:t>、</a:t>
            </a:r>
            <a:r>
              <a:rPr lang="zh-CN" altLang="zh-CN" b="1" dirty="0">
                <a:solidFill>
                  <a:srgbClr val="C00000"/>
                </a:solidFill>
              </a:rPr>
              <a:t>减</a:t>
            </a:r>
            <a:r>
              <a:rPr lang="zh-CN" altLang="en-US" b="1" dirty="0">
                <a:solidFill>
                  <a:srgbClr val="C00000"/>
                </a:solidFill>
              </a:rPr>
              <a:t>、</a:t>
            </a:r>
            <a:r>
              <a:rPr lang="zh-CN" altLang="zh-CN" b="1" dirty="0">
                <a:solidFill>
                  <a:srgbClr val="C00000"/>
                </a:solidFill>
              </a:rPr>
              <a:t>乘</a:t>
            </a:r>
            <a:r>
              <a:rPr lang="zh-CN" altLang="en-US" b="1" dirty="0">
                <a:solidFill>
                  <a:srgbClr val="C00000"/>
                </a:solidFill>
              </a:rPr>
              <a:t>、</a:t>
            </a:r>
            <a:r>
              <a:rPr lang="zh-CN" altLang="zh-CN" b="1" dirty="0">
                <a:solidFill>
                  <a:srgbClr val="C00000"/>
                </a:solidFill>
              </a:rPr>
              <a:t>除</a:t>
            </a:r>
            <a:r>
              <a:rPr lang="zh-CN" altLang="zh-CN" dirty="0"/>
              <a:t>运算</a:t>
            </a:r>
            <a:r>
              <a:rPr lang="zh-CN" altLang="en-US" dirty="0"/>
              <a:t>的</a:t>
            </a:r>
            <a:r>
              <a:rPr lang="zh-CN" altLang="zh-CN" dirty="0"/>
              <a:t>机器。</a:t>
            </a:r>
            <a:endParaRPr lang="en-US" altLang="zh-CN" dirty="0"/>
          </a:p>
          <a:p>
            <a:pPr lvl="1"/>
            <a:r>
              <a:rPr lang="zh-CN" altLang="zh-CN" dirty="0"/>
              <a:t>莱布尼兹</a:t>
            </a:r>
            <a:r>
              <a:rPr lang="zh-CN" altLang="en-US" dirty="0"/>
              <a:t>研究</a:t>
            </a:r>
            <a:r>
              <a:rPr lang="zh-CN" altLang="zh-CN" dirty="0"/>
              <a:t>了定理证明的自动逻辑推理。</a:t>
            </a:r>
            <a:endParaRPr lang="en-US" altLang="zh-CN" dirty="0"/>
          </a:p>
          <a:p>
            <a:pPr lvl="1"/>
            <a:r>
              <a:rPr lang="zh-CN" altLang="zh-CN" dirty="0"/>
              <a:t>莱布尼兹预想用机器推理演算</a:t>
            </a:r>
            <a:r>
              <a:rPr lang="zh-CN" altLang="en-US" dirty="0"/>
              <a:t>，</a:t>
            </a:r>
            <a:r>
              <a:rPr lang="zh-CN" altLang="zh-CN" dirty="0"/>
              <a:t>使科学知识的产生</a:t>
            </a:r>
            <a:r>
              <a:rPr lang="zh-CN" altLang="en-US" dirty="0"/>
              <a:t>实现</a:t>
            </a:r>
            <a:r>
              <a:rPr lang="zh-CN" altLang="zh-CN" dirty="0"/>
              <a:t>自动</a:t>
            </a:r>
            <a:r>
              <a:rPr lang="zh-CN" altLang="en-US" dirty="0"/>
              <a:t>化</a:t>
            </a:r>
            <a:r>
              <a:rPr lang="zh-CN" altLang="zh-CN" dirty="0"/>
              <a:t>。</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1550" y="3338964"/>
            <a:ext cx="4821127" cy="337899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63286" y="3338964"/>
            <a:ext cx="5846467" cy="3395094"/>
          </a:xfrm>
          <a:prstGeom prst="rect">
            <a:avLst/>
          </a:prstGeom>
        </p:spPr>
      </p:pic>
    </p:spTree>
    <p:extLst>
      <p:ext uri="{BB962C8B-B14F-4D97-AF65-F5344CB8AC3E}">
        <p14:creationId xmlns:p14="http://schemas.microsoft.com/office/powerpoint/2010/main" val="24301592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1679</a:t>
            </a:r>
            <a:r>
              <a:rPr lang="zh-CN" altLang="zh-CN"/>
              <a:t>年</a:t>
            </a:r>
            <a:r>
              <a:rPr lang="zh-CN" altLang="en-US"/>
              <a:t>，</a:t>
            </a:r>
            <a:r>
              <a:rPr lang="zh-CN" altLang="zh-CN"/>
              <a:t>莱布尼兹发明了二进制记数系统</a:t>
            </a:r>
            <a:r>
              <a:rPr lang="zh-CN" altLang="en-US"/>
              <a:t>。</a:t>
            </a:r>
            <a:endParaRPr lang="en-US" altLang="zh-CN"/>
          </a:p>
          <a:p>
            <a:pPr lvl="1"/>
            <a:r>
              <a:rPr lang="zh-CN" altLang="zh-CN"/>
              <a:t>他断言：</a:t>
            </a:r>
            <a:r>
              <a:rPr lang="en-US" altLang="zh-CN"/>
              <a:t>“</a:t>
            </a:r>
            <a:r>
              <a:rPr lang="zh-CN" altLang="zh-CN" b="1">
                <a:solidFill>
                  <a:srgbClr val="C00000"/>
                </a:solidFill>
              </a:rPr>
              <a:t>二进制是具有世界普遍性的、最完美的逻辑语言</a:t>
            </a:r>
            <a:r>
              <a:rPr lang="en-US" altLang="zh-CN"/>
              <a:t>”</a:t>
            </a:r>
            <a:r>
              <a:rPr lang="zh-CN" altLang="zh-CN"/>
              <a:t>。</a:t>
            </a:r>
            <a:endParaRPr lang="en-US"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4573409" y="5921480"/>
            <a:ext cx="3778864"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莱布尼兹二进制记数系统手稿</a:t>
            </a:r>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7583" y="1521797"/>
            <a:ext cx="6739964" cy="4325252"/>
          </a:xfrm>
          <a:prstGeom prst="rect">
            <a:avLst/>
          </a:prstGeom>
        </p:spPr>
      </p:pic>
    </p:spTree>
    <p:extLst>
      <p:ext uri="{BB962C8B-B14F-4D97-AF65-F5344CB8AC3E}">
        <p14:creationId xmlns:p14="http://schemas.microsoft.com/office/powerpoint/2010/main" val="24301592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a:t>【</a:t>
            </a:r>
            <a:r>
              <a:rPr lang="zh-CN" altLang="en-US"/>
              <a:t>扩展</a:t>
            </a:r>
            <a:r>
              <a:rPr lang="en-US" altLang="zh-CN"/>
              <a:t>】</a:t>
            </a:r>
            <a:r>
              <a:rPr lang="zh-CN" altLang="en-US"/>
              <a:t>中国早期的计算机。</a:t>
            </a:r>
            <a:endParaRPr lang="en-US" altLang="zh-CN"/>
          </a:p>
          <a:p>
            <a:pPr lvl="2"/>
            <a:r>
              <a:rPr lang="zh-CN" altLang="en-US"/>
              <a:t>皇帝的玩具</a:t>
            </a:r>
            <a:r>
              <a:rPr lang="en-US" altLang="zh-CN"/>
              <a:t>——</a:t>
            </a:r>
            <a:r>
              <a:rPr lang="zh-CN" altLang="en-US"/>
              <a:t>手摇计算机，</a:t>
            </a:r>
            <a:r>
              <a:rPr lang="zh-CN" altLang="zh-CN"/>
              <a:t>康熙年间</a:t>
            </a:r>
            <a:r>
              <a:rPr lang="zh-CN" altLang="en-US"/>
              <a:t>清宫造办处制。</a:t>
            </a:r>
            <a:endParaRPr lang="en-US" altLang="zh-CN"/>
          </a:p>
          <a:p>
            <a:pPr lvl="2"/>
            <a:r>
              <a:rPr lang="zh-CN" altLang="en-US"/>
              <a:t>木盒小抽屉中放着中国式的纳皮尔算筹一副；</a:t>
            </a:r>
            <a:endParaRPr lang="en-US" altLang="zh-CN"/>
          </a:p>
          <a:p>
            <a:pPr lvl="2"/>
            <a:r>
              <a:rPr lang="zh-CN" altLang="en-US"/>
              <a:t>盘式计算机能进行加、减、乘、除运算；</a:t>
            </a:r>
            <a:endParaRPr lang="en-US" altLang="zh-CN"/>
          </a:p>
          <a:p>
            <a:pPr lvl="2"/>
            <a:r>
              <a:rPr lang="zh-CN" altLang="en-US"/>
              <a:t>结合着算筹还能进行平方、立方、开平方、开立方等运算。</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8027715" y="6127026"/>
            <a:ext cx="3157869"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清宫造办处仿制的计算机</a:t>
            </a:r>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575" y="2512163"/>
            <a:ext cx="11869848" cy="3354247"/>
          </a:xfrm>
          <a:prstGeom prst="rect">
            <a:avLst/>
          </a:prstGeom>
        </p:spPr>
      </p:pic>
    </p:spTree>
    <p:extLst>
      <p:ext uri="{BB962C8B-B14F-4D97-AF65-F5344CB8AC3E}">
        <p14:creationId xmlns:p14="http://schemas.microsoft.com/office/powerpoint/2010/main" val="243015923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lnSpcReduction="10000"/>
          </a:bodyPr>
          <a:lstStyle/>
          <a:p>
            <a:pPr marL="0" indent="0">
              <a:buNone/>
            </a:pPr>
            <a:r>
              <a:rPr lang="en-US" altLang="zh-CN" b="1" dirty="0"/>
              <a:t>4</a:t>
            </a:r>
            <a:r>
              <a:rPr lang="zh-CN" altLang="en-US" b="1" dirty="0"/>
              <a:t>、</a:t>
            </a:r>
            <a:r>
              <a:rPr lang="zh-CN" altLang="zh-CN" b="1" dirty="0"/>
              <a:t>巴贝奇自动计算机器</a:t>
            </a:r>
            <a:endParaRPr lang="en-US" altLang="zh-CN" dirty="0"/>
          </a:p>
          <a:p>
            <a:pPr marL="0" lvl="1" indent="0">
              <a:buNone/>
            </a:pPr>
            <a:endParaRPr lang="en-US" altLang="zh-CN" sz="1000" dirty="0"/>
          </a:p>
          <a:p>
            <a:pPr marL="0" lvl="1" indent="0">
              <a:buNone/>
            </a:pPr>
            <a:r>
              <a:rPr lang="zh-CN" altLang="zh-CN" dirty="0"/>
              <a:t>（</a:t>
            </a:r>
            <a:r>
              <a:rPr lang="en-US" altLang="zh-CN" dirty="0"/>
              <a:t>1</a:t>
            </a:r>
            <a:r>
              <a:rPr lang="zh-CN" altLang="zh-CN" dirty="0"/>
              <a:t>）差分机设计制造</a:t>
            </a:r>
          </a:p>
          <a:p>
            <a:pPr lvl="2"/>
            <a:r>
              <a:rPr lang="zh-CN" altLang="zh-CN" dirty="0"/>
              <a:t>英国剑桥大学</a:t>
            </a:r>
            <a:r>
              <a:rPr lang="zh-CN" altLang="en-US" dirty="0"/>
              <a:t>教授查尔斯</a:t>
            </a:r>
            <a:r>
              <a:rPr lang="en-US" altLang="zh-CN" dirty="0"/>
              <a:t>·</a:t>
            </a:r>
            <a:r>
              <a:rPr lang="zh-CN" altLang="zh-CN" dirty="0"/>
              <a:t>巴贝奇</a:t>
            </a:r>
            <a:r>
              <a:rPr lang="zh-CN" altLang="en-US" sz="1800" dirty="0"/>
              <a:t>（</a:t>
            </a:r>
            <a:r>
              <a:rPr lang="en-US" altLang="zh-CN" sz="1800" dirty="0"/>
              <a:t>Charles Babbage</a:t>
            </a:r>
            <a:r>
              <a:rPr lang="zh-CN" altLang="en-US" sz="1800" dirty="0"/>
              <a:t>）</a:t>
            </a:r>
            <a:r>
              <a:rPr lang="zh-CN" altLang="en-US" dirty="0"/>
              <a:t>研制差分机；</a:t>
            </a:r>
            <a:endParaRPr lang="en-US" altLang="zh-CN" dirty="0"/>
          </a:p>
          <a:p>
            <a:pPr lvl="2"/>
            <a:r>
              <a:rPr lang="en-US" altLang="zh-CN" dirty="0"/>
              <a:t>1822</a:t>
            </a:r>
            <a:r>
              <a:rPr lang="zh-CN" altLang="zh-CN" dirty="0"/>
              <a:t>年</a:t>
            </a:r>
            <a:r>
              <a:rPr lang="zh-CN" altLang="en-US" dirty="0"/>
              <a:t>，</a:t>
            </a:r>
            <a:r>
              <a:rPr lang="zh-CN" altLang="zh-CN" dirty="0"/>
              <a:t>第一台差分机研制成功</a:t>
            </a:r>
            <a:r>
              <a:rPr lang="zh-CN" altLang="en-US" dirty="0"/>
              <a:t>；</a:t>
            </a:r>
            <a:endParaRPr lang="en-US" altLang="zh-CN" dirty="0"/>
          </a:p>
          <a:p>
            <a:pPr lvl="2"/>
            <a:r>
              <a:rPr lang="zh-CN" altLang="zh-CN" dirty="0"/>
              <a:t>差分机有</a:t>
            </a:r>
            <a:r>
              <a:rPr lang="en-US" altLang="zh-CN" dirty="0"/>
              <a:t>25 000</a:t>
            </a:r>
            <a:r>
              <a:rPr lang="zh-CN" altLang="zh-CN" dirty="0"/>
              <a:t>个零件，重达</a:t>
            </a:r>
            <a:r>
              <a:rPr lang="en-US" altLang="zh-CN" dirty="0"/>
              <a:t>4</a:t>
            </a:r>
            <a:r>
              <a:rPr lang="zh-CN" altLang="zh-CN" dirty="0"/>
              <a:t>吨。</a:t>
            </a:r>
            <a:endParaRPr lang="en-US" altLang="zh-CN" dirty="0"/>
          </a:p>
          <a:p>
            <a:pPr lvl="1"/>
            <a:endParaRPr lang="zh-CN" altLang="zh-CN" dirty="0"/>
          </a:p>
          <a:p>
            <a:pPr lvl="2"/>
            <a:r>
              <a:rPr lang="zh-CN" altLang="en-US" dirty="0"/>
              <a:t>设计目标：</a:t>
            </a:r>
            <a:endParaRPr lang="en-US" altLang="zh-CN" dirty="0"/>
          </a:p>
          <a:p>
            <a:pPr marL="1160100" lvl="2" indent="-342900"/>
            <a:r>
              <a:rPr lang="zh-CN" altLang="zh-CN" dirty="0">
                <a:solidFill>
                  <a:srgbClr val="C00000"/>
                </a:solidFill>
              </a:rPr>
              <a:t>将计算到印刷表格的过程全部自动化</a:t>
            </a:r>
            <a:r>
              <a:rPr lang="zh-CN" altLang="en-US" dirty="0"/>
              <a:t>；</a:t>
            </a:r>
            <a:endParaRPr lang="en-US" altLang="zh-CN" dirty="0"/>
          </a:p>
          <a:p>
            <a:pPr marL="1160100" lvl="2" indent="-342900"/>
            <a:r>
              <a:rPr lang="zh-CN" altLang="zh-CN" dirty="0">
                <a:solidFill>
                  <a:srgbClr val="C00000"/>
                </a:solidFill>
              </a:rPr>
              <a:t>全面消除人为错误</a:t>
            </a:r>
            <a:r>
              <a:rPr lang="zh-CN" altLang="en-US" dirty="0">
                <a:solidFill>
                  <a:srgbClr val="C00000"/>
                </a:solidFill>
              </a:rPr>
              <a:t>。</a:t>
            </a:r>
            <a:endParaRPr lang="en-US" altLang="zh-CN" dirty="0">
              <a:solidFill>
                <a:srgbClr val="C00000"/>
              </a:solidFill>
            </a:endParaRPr>
          </a:p>
          <a:p>
            <a:pPr marL="840150" lvl="3" indent="0">
              <a:buNone/>
            </a:pPr>
            <a:r>
              <a:rPr lang="zh-CN" altLang="en-US" dirty="0"/>
              <a:t>注：</a:t>
            </a:r>
            <a:r>
              <a:rPr lang="zh-CN" altLang="zh-CN" dirty="0"/>
              <a:t>计算错误、抄写错误、校对错误、印制错误等</a:t>
            </a:r>
            <a:r>
              <a:rPr lang="zh-CN" altLang="en-US" dirty="0"/>
              <a:t>。</a:t>
            </a:r>
            <a:endParaRPr lang="en-US" altLang="zh-CN" dirty="0"/>
          </a:p>
          <a:p>
            <a:pPr marL="457200" lvl="1" indent="0">
              <a:buNone/>
            </a:pPr>
            <a:endParaRPr lang="en-US" altLang="zh-CN" dirty="0"/>
          </a:p>
          <a:p>
            <a:pPr lvl="2"/>
            <a:r>
              <a:rPr lang="zh-CN" altLang="zh-CN" dirty="0"/>
              <a:t>差分机是专门用来计算特定多项式函数值的机器</a:t>
            </a:r>
            <a:r>
              <a:rPr lang="zh-CN" altLang="en-US" dirty="0"/>
              <a:t>。</a:t>
            </a:r>
            <a:endParaRPr lang="en-US" altLang="zh-CN" dirty="0"/>
          </a:p>
          <a:p>
            <a:pPr marL="720000" lvl="5" indent="0">
              <a:buNone/>
            </a:pPr>
            <a:r>
              <a:rPr lang="zh-CN" altLang="en-US" dirty="0"/>
              <a:t>注：“</a:t>
            </a:r>
            <a:r>
              <a:rPr lang="zh-CN" altLang="zh-CN" dirty="0"/>
              <a:t>差分</a:t>
            </a:r>
            <a:r>
              <a:rPr lang="zh-CN" altLang="en-US" dirty="0"/>
              <a:t>”是</a:t>
            </a:r>
            <a:r>
              <a:rPr lang="zh-CN" altLang="zh-CN" dirty="0"/>
              <a:t>将函数表的复杂计算转化为差分运算。</a:t>
            </a:r>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圆角矩形 9"/>
          <p:cNvSpPr/>
          <p:nvPr/>
        </p:nvSpPr>
        <p:spPr>
          <a:xfrm>
            <a:off x="9139957" y="2278835"/>
            <a:ext cx="2075563"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差分运算案例</a:t>
            </a:r>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99196" y="2796851"/>
            <a:ext cx="3088003" cy="3076523"/>
          </a:xfrm>
          <a:prstGeom prst="rect">
            <a:avLst/>
          </a:prstGeom>
        </p:spPr>
      </p:pic>
    </p:spTree>
    <p:extLst>
      <p:ext uri="{BB962C8B-B14F-4D97-AF65-F5344CB8AC3E}">
        <p14:creationId xmlns:p14="http://schemas.microsoft.com/office/powerpoint/2010/main" val="355289802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dirty="0"/>
              <a:t>【</a:t>
            </a:r>
            <a:r>
              <a:rPr lang="zh-CN" altLang="en-US" dirty="0"/>
              <a:t>案例</a:t>
            </a:r>
            <a:r>
              <a:rPr lang="en-US" altLang="zh-CN" dirty="0"/>
              <a:t>】</a:t>
            </a:r>
            <a:r>
              <a:rPr lang="zh-CN" altLang="zh-CN" dirty="0"/>
              <a:t>差分机</a:t>
            </a:r>
            <a:r>
              <a:rPr lang="zh-CN" altLang="en-US" dirty="0"/>
              <a:t>模型</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14505" y="1136577"/>
            <a:ext cx="7121236" cy="5424539"/>
          </a:xfrm>
          <a:prstGeom prst="rect">
            <a:avLst/>
          </a:prstGeom>
        </p:spPr>
      </p:pic>
      <p:pic>
        <p:nvPicPr>
          <p:cNvPr id="8"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94596" y="1896028"/>
            <a:ext cx="4351283" cy="4351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47556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fontScale="92500" lnSpcReduction="10000"/>
          </a:bodyPr>
          <a:lstStyle/>
          <a:p>
            <a:pPr marL="377100" lvl="1" indent="0">
              <a:buNone/>
            </a:pPr>
            <a:r>
              <a:rPr lang="zh-CN" altLang="zh-CN" dirty="0"/>
              <a:t>（</a:t>
            </a:r>
            <a:r>
              <a:rPr lang="en-US" altLang="zh-CN" dirty="0"/>
              <a:t>2</a:t>
            </a:r>
            <a:r>
              <a:rPr lang="zh-CN" altLang="zh-CN" dirty="0"/>
              <a:t>）分析机基本结构</a:t>
            </a:r>
          </a:p>
          <a:p>
            <a:pPr lvl="1"/>
            <a:r>
              <a:rPr lang="en-US" altLang="zh-CN" dirty="0"/>
              <a:t>1837</a:t>
            </a:r>
            <a:r>
              <a:rPr lang="zh-CN" altLang="zh-CN" dirty="0"/>
              <a:t>年，巴贝奇开始设计</a:t>
            </a:r>
            <a:r>
              <a:rPr lang="zh-CN" altLang="zh-CN" dirty="0">
                <a:solidFill>
                  <a:srgbClr val="C00000"/>
                </a:solidFill>
              </a:rPr>
              <a:t>由程序控制</a:t>
            </a:r>
            <a:r>
              <a:rPr lang="zh-CN" altLang="zh-CN" dirty="0"/>
              <a:t>的</a:t>
            </a:r>
            <a:r>
              <a:rPr lang="zh-CN" altLang="zh-CN" dirty="0">
                <a:solidFill>
                  <a:srgbClr val="C00000"/>
                </a:solidFill>
              </a:rPr>
              <a:t>通用</a:t>
            </a:r>
            <a:r>
              <a:rPr lang="zh-CN" altLang="zh-CN" dirty="0"/>
              <a:t>分析机。</a:t>
            </a:r>
            <a:endParaRPr lang="en-US" altLang="zh-CN" dirty="0"/>
          </a:p>
          <a:p>
            <a:pPr lvl="1"/>
            <a:r>
              <a:rPr lang="zh-CN" altLang="en-US" dirty="0"/>
              <a:t>设计：</a:t>
            </a:r>
            <a:r>
              <a:rPr lang="zh-CN" altLang="zh-CN" dirty="0"/>
              <a:t>提出过</a:t>
            </a:r>
            <a:r>
              <a:rPr lang="en-US" altLang="zh-CN" dirty="0"/>
              <a:t>30</a:t>
            </a:r>
            <a:r>
              <a:rPr lang="zh-CN" altLang="zh-CN" dirty="0"/>
              <a:t>种设计方案，并绘制了图纸，零件数量多达几万个。</a:t>
            </a:r>
            <a:endParaRPr lang="en-US" altLang="zh-CN" dirty="0"/>
          </a:p>
          <a:p>
            <a:pPr lvl="1"/>
            <a:r>
              <a:rPr lang="zh-CN" altLang="en-US" dirty="0"/>
              <a:t>目标：</a:t>
            </a:r>
            <a:r>
              <a:rPr lang="zh-CN" altLang="zh-CN" b="1" dirty="0">
                <a:solidFill>
                  <a:srgbClr val="C00000"/>
                </a:solidFill>
              </a:rPr>
              <a:t>自动计算</a:t>
            </a:r>
            <a:r>
              <a:rPr lang="zh-CN" altLang="zh-CN" dirty="0"/>
              <a:t>有</a:t>
            </a:r>
            <a:r>
              <a:rPr lang="en-US" altLang="zh-CN" dirty="0"/>
              <a:t>100</a:t>
            </a:r>
            <a:r>
              <a:rPr lang="zh-CN" altLang="zh-CN" dirty="0"/>
              <a:t>个变量的算题，每个数</a:t>
            </a:r>
            <a:r>
              <a:rPr lang="en-US" altLang="zh-CN" dirty="0"/>
              <a:t>25</a:t>
            </a:r>
            <a:r>
              <a:rPr lang="zh-CN" altLang="zh-CN" dirty="0"/>
              <a:t>位，每秒钟运算一次。</a:t>
            </a:r>
            <a:endParaRPr lang="en-US" altLang="zh-CN" dirty="0"/>
          </a:p>
          <a:p>
            <a:pPr lvl="1"/>
            <a:endParaRPr lang="zh-CN" altLang="zh-CN" dirty="0"/>
          </a:p>
          <a:p>
            <a:pPr lvl="1"/>
            <a:r>
              <a:rPr lang="zh-CN" altLang="zh-CN" dirty="0"/>
              <a:t>分析机具备现代计算机的基本特征</a:t>
            </a:r>
            <a:r>
              <a:rPr lang="zh-CN" altLang="en-US" dirty="0"/>
              <a:t>：</a:t>
            </a:r>
            <a:endParaRPr lang="en-US" altLang="zh-CN" dirty="0"/>
          </a:p>
          <a:p>
            <a:pPr lvl="2"/>
            <a:r>
              <a:rPr lang="zh-CN" altLang="zh-CN" b="1" dirty="0">
                <a:solidFill>
                  <a:srgbClr val="C00000"/>
                </a:solidFill>
              </a:rPr>
              <a:t>存储器</a:t>
            </a:r>
            <a:r>
              <a:rPr lang="zh-CN" altLang="en-US" b="1" dirty="0"/>
              <a:t>：</a:t>
            </a:r>
            <a:r>
              <a:rPr lang="zh-CN" altLang="zh-CN" dirty="0"/>
              <a:t>保存数据的齿轮式寄存器</a:t>
            </a:r>
            <a:r>
              <a:rPr lang="zh-CN" altLang="en-US" dirty="0"/>
              <a:t>（</a:t>
            </a:r>
            <a:r>
              <a:rPr lang="zh-CN" altLang="zh-CN" dirty="0"/>
              <a:t>堆栈</a:t>
            </a:r>
            <a:r>
              <a:rPr lang="zh-CN" altLang="en-US" dirty="0"/>
              <a:t>），</a:t>
            </a:r>
            <a:r>
              <a:rPr lang="zh-CN" altLang="zh-CN" dirty="0"/>
              <a:t>可存储</a:t>
            </a:r>
            <a:r>
              <a:rPr lang="en-US" altLang="zh-CN" dirty="0"/>
              <a:t>1000</a:t>
            </a:r>
            <a:r>
              <a:rPr lang="zh-CN" altLang="zh-CN" dirty="0"/>
              <a:t>个</a:t>
            </a:r>
            <a:r>
              <a:rPr lang="en-US" altLang="zh-CN" dirty="0"/>
              <a:t>50</a:t>
            </a:r>
            <a:r>
              <a:rPr lang="zh-CN" altLang="zh-CN" dirty="0"/>
              <a:t>位十进制数</a:t>
            </a:r>
            <a:r>
              <a:rPr lang="zh-CN" altLang="en-US" dirty="0"/>
              <a:t>；</a:t>
            </a:r>
            <a:endParaRPr lang="en-US" altLang="zh-CN" dirty="0"/>
          </a:p>
          <a:p>
            <a:pPr lvl="2"/>
            <a:r>
              <a:rPr lang="zh-CN" altLang="zh-CN" b="1" dirty="0">
                <a:solidFill>
                  <a:srgbClr val="C00000"/>
                </a:solidFill>
              </a:rPr>
              <a:t>运算装置</a:t>
            </a:r>
            <a:r>
              <a:rPr lang="zh-CN" altLang="en-US" dirty="0"/>
              <a:t>：</a:t>
            </a:r>
            <a:r>
              <a:rPr lang="zh-CN" altLang="zh-CN" dirty="0"/>
              <a:t>进行各种运算的装置</a:t>
            </a:r>
            <a:r>
              <a:rPr lang="zh-CN" altLang="en-US" dirty="0"/>
              <a:t>（</a:t>
            </a:r>
            <a:r>
              <a:rPr lang="zh-CN" altLang="zh-CN" dirty="0"/>
              <a:t>工场</a:t>
            </a:r>
            <a:r>
              <a:rPr lang="zh-CN" altLang="en-US" dirty="0"/>
              <a:t>），</a:t>
            </a:r>
            <a:r>
              <a:rPr lang="zh-CN" altLang="zh-CN" dirty="0"/>
              <a:t>可进行十进制四则运算</a:t>
            </a:r>
            <a:r>
              <a:rPr lang="zh-CN" altLang="en-US" dirty="0"/>
              <a:t>；</a:t>
            </a:r>
            <a:endParaRPr lang="en-US" altLang="zh-CN" dirty="0"/>
          </a:p>
          <a:p>
            <a:pPr lvl="2"/>
            <a:r>
              <a:rPr lang="zh-CN" altLang="zh-CN" b="1" dirty="0">
                <a:solidFill>
                  <a:srgbClr val="C00000"/>
                </a:solidFill>
              </a:rPr>
              <a:t>程序控制</a:t>
            </a:r>
            <a:r>
              <a:rPr lang="zh-CN" altLang="en-US" b="1" dirty="0"/>
              <a:t>：</a:t>
            </a:r>
            <a:r>
              <a:rPr lang="zh-CN" altLang="zh-CN" dirty="0"/>
              <a:t>对操作进行</a:t>
            </a:r>
            <a:r>
              <a:rPr lang="zh-CN" altLang="en-US" dirty="0"/>
              <a:t>程序控制</a:t>
            </a:r>
            <a:r>
              <a:rPr lang="zh-CN" altLang="zh-CN" dirty="0"/>
              <a:t>，可运行“条件”“循环”等语句</a:t>
            </a:r>
            <a:r>
              <a:rPr lang="zh-CN" altLang="en-US" dirty="0"/>
              <a:t>；</a:t>
            </a:r>
            <a:endParaRPr lang="en-US" altLang="zh-CN" dirty="0"/>
          </a:p>
          <a:p>
            <a:pPr lvl="2"/>
            <a:r>
              <a:rPr lang="zh-CN" altLang="en-US" b="1" dirty="0">
                <a:solidFill>
                  <a:srgbClr val="C00000"/>
                </a:solidFill>
              </a:rPr>
              <a:t>输入输出</a:t>
            </a:r>
            <a:r>
              <a:rPr lang="zh-CN" altLang="en-US" dirty="0"/>
              <a:t>：</a:t>
            </a:r>
            <a:r>
              <a:rPr lang="zh-CN" altLang="zh-CN" dirty="0"/>
              <a:t>用穿孔卡片作为程序输入</a:t>
            </a:r>
            <a:r>
              <a:rPr lang="zh-CN" altLang="en-US" dirty="0"/>
              <a:t>设备，</a:t>
            </a:r>
            <a:r>
              <a:rPr lang="zh-CN" altLang="zh-CN" dirty="0"/>
              <a:t>有数据输出装置</a:t>
            </a:r>
            <a:r>
              <a:rPr lang="zh-CN" altLang="en-US" dirty="0"/>
              <a:t>。</a:t>
            </a:r>
            <a:endParaRPr lang="en-US" altLang="zh-CN" dirty="0"/>
          </a:p>
          <a:p>
            <a:pPr lvl="2"/>
            <a:endParaRPr lang="en-US" altLang="zh-CN" dirty="0"/>
          </a:p>
          <a:p>
            <a:pPr lvl="1"/>
            <a:r>
              <a:rPr lang="zh-CN" altLang="zh-CN" dirty="0"/>
              <a:t>图灵</a:t>
            </a:r>
            <a:r>
              <a:rPr lang="zh-CN" altLang="en-US" dirty="0"/>
              <a:t>指出</a:t>
            </a:r>
            <a:r>
              <a:rPr lang="zh-CN" altLang="zh-CN" dirty="0"/>
              <a:t>：“</a:t>
            </a:r>
            <a:r>
              <a:rPr lang="zh-CN" altLang="zh-CN" dirty="0">
                <a:solidFill>
                  <a:srgbClr val="C00000"/>
                </a:solidFill>
              </a:rPr>
              <a:t>分析机实际上是一台万能数字计算机</a:t>
            </a:r>
            <a:r>
              <a:rPr lang="zh-CN" altLang="zh-CN" dirty="0"/>
              <a:t>”。</a:t>
            </a:r>
            <a:endParaRPr lang="en-US" altLang="zh-CN" dirty="0"/>
          </a:p>
          <a:p>
            <a:pPr lvl="1"/>
            <a:endParaRPr lang="en-US" altLang="zh-CN" dirty="0"/>
          </a:p>
          <a:p>
            <a:pPr lvl="1"/>
            <a:r>
              <a:rPr lang="zh-CN" altLang="en-US" dirty="0"/>
              <a:t>由于巴贝奇的杰出贡献，他被称为</a:t>
            </a:r>
            <a:r>
              <a:rPr lang="zh-CN" altLang="en-US" dirty="0">
                <a:solidFill>
                  <a:srgbClr val="C00000"/>
                </a:solidFill>
              </a:rPr>
              <a:t>计算机之父</a:t>
            </a:r>
            <a:r>
              <a:rPr lang="zh-CN" altLang="en-US" dirty="0"/>
              <a:t>。</a:t>
            </a:r>
          </a:p>
          <a:p>
            <a:pPr lvl="1"/>
            <a:endParaRPr lang="en-US" altLang="zh-CN" dirty="0"/>
          </a:p>
          <a:p>
            <a:pPr lvl="1"/>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947556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1061325" y="1404984"/>
          <a:ext cx="10208357" cy="4580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fontScale="92500" lnSpcReduction="10000"/>
          </a:bodyPr>
          <a:lstStyle/>
          <a:p>
            <a:r>
              <a:rPr lang="zh-CN" altLang="en-US" b="1" dirty="0">
                <a:solidFill>
                  <a:schemeClr val="tx2"/>
                </a:solidFill>
              </a:rPr>
              <a:t>计算机界的唐吉</a:t>
            </a:r>
            <a:r>
              <a:rPr lang="en-US" altLang="zh-CN" b="1" dirty="0">
                <a:solidFill>
                  <a:schemeClr val="tx2"/>
                </a:solidFill>
              </a:rPr>
              <a:t>·</a:t>
            </a:r>
            <a:r>
              <a:rPr lang="zh-CN" altLang="en-US" b="1" dirty="0">
                <a:solidFill>
                  <a:schemeClr val="tx2"/>
                </a:solidFill>
              </a:rPr>
              <a:t>诃德</a:t>
            </a:r>
            <a:r>
              <a:rPr lang="en-US" altLang="zh-CN" b="1" dirty="0">
                <a:solidFill>
                  <a:schemeClr val="tx2"/>
                </a:solidFill>
              </a:rPr>
              <a:t>——</a:t>
            </a:r>
            <a:r>
              <a:rPr lang="zh-CN" altLang="en-US" b="1" dirty="0">
                <a:solidFill>
                  <a:srgbClr val="C00000"/>
                </a:solidFill>
              </a:rPr>
              <a:t>巴贝奇</a:t>
            </a:r>
          </a:p>
          <a:p>
            <a:pPr marL="457200" lvl="1" indent="0">
              <a:buNone/>
            </a:pPr>
            <a:endParaRPr lang="en-US" altLang="zh-CN"/>
          </a:p>
          <a:p>
            <a:pPr marL="457200" lvl="1" indent="0">
              <a:buNone/>
            </a:pPr>
            <a:r>
              <a:rPr lang="zh-CN" altLang="en-US"/>
              <a:t>出身</a:t>
            </a:r>
            <a:r>
              <a:rPr lang="zh-CN" altLang="en-US" dirty="0"/>
              <a:t>英国贵族，死后身败名裂；</a:t>
            </a:r>
          </a:p>
          <a:p>
            <a:pPr marL="457200" lvl="1" indent="0">
              <a:buNone/>
            </a:pPr>
            <a:r>
              <a:rPr lang="zh-CN" altLang="en-US" dirty="0"/>
              <a:t>贵为皇家院士，被人指为骗子；</a:t>
            </a:r>
          </a:p>
          <a:p>
            <a:pPr marL="457200" lvl="1" indent="0">
              <a:buNone/>
            </a:pPr>
            <a:r>
              <a:rPr lang="zh-CN" altLang="en-US" dirty="0"/>
              <a:t>散尽万贯家财，竟无葬身之地；</a:t>
            </a:r>
          </a:p>
          <a:p>
            <a:pPr marL="457200" lvl="1" indent="0">
              <a:buNone/>
            </a:pPr>
            <a:r>
              <a:rPr lang="zh-CN" altLang="en-US" dirty="0"/>
              <a:t>煽动军方烧钱，最后一无所得；</a:t>
            </a:r>
          </a:p>
          <a:p>
            <a:pPr marL="457200" lvl="1" indent="0">
              <a:buNone/>
            </a:pPr>
            <a:r>
              <a:rPr lang="zh-CN" altLang="en-US" dirty="0"/>
              <a:t>最前沿的研究，贵妇充当粉丝；</a:t>
            </a:r>
          </a:p>
          <a:p>
            <a:pPr marL="457200" lvl="1" indent="0">
              <a:buNone/>
            </a:pPr>
            <a:r>
              <a:rPr lang="zh-CN" altLang="en-US" dirty="0"/>
              <a:t>最先进的设计，土豪为之破产；</a:t>
            </a:r>
          </a:p>
          <a:p>
            <a:pPr marL="457200" lvl="1" indent="0">
              <a:buNone/>
            </a:pPr>
            <a:r>
              <a:rPr lang="zh-CN" altLang="en-US" dirty="0"/>
              <a:t>跨世纪的成果，落得无人喝彩；</a:t>
            </a:r>
            <a:endParaRPr lang="zh-CN" altLang="en-US" i="1" dirty="0"/>
          </a:p>
          <a:p>
            <a:pPr marL="457200" lvl="1" indent="0">
              <a:buNone/>
            </a:pPr>
            <a:r>
              <a:rPr lang="zh-CN" altLang="en-US" dirty="0"/>
              <a:t>耗尽一生心血，受尽委屈辛酸；</a:t>
            </a:r>
          </a:p>
          <a:p>
            <a:pPr marL="457200" lvl="1" indent="0">
              <a:buNone/>
            </a:pPr>
            <a:r>
              <a:rPr lang="zh-CN" altLang="en-US" dirty="0"/>
              <a:t>只为心中的梦想</a:t>
            </a:r>
            <a:r>
              <a:rPr lang="en-US" altLang="zh-CN" dirty="0"/>
              <a:t>——</a:t>
            </a:r>
            <a:r>
              <a:rPr lang="zh-CN" altLang="en-US" dirty="0"/>
              <a:t>机器计算！</a:t>
            </a:r>
            <a:endParaRPr lang="en-US" altLang="zh-CN" dirty="0"/>
          </a:p>
          <a:p>
            <a:pPr marL="800100" lvl="2" indent="0">
              <a:buNone/>
            </a:pPr>
            <a:endParaRPr lang="en-US" altLang="zh-CN" dirty="0"/>
          </a:p>
          <a:p>
            <a:pPr marL="800100" lvl="2" indent="0">
              <a:buNone/>
            </a:pPr>
            <a:r>
              <a:rPr lang="en-US" altLang="zh-CN" sz="2000" dirty="0"/>
              <a:t>                 ——</a:t>
            </a:r>
            <a:r>
              <a:rPr lang="zh-CN" altLang="en-US" sz="2000" dirty="0"/>
              <a:t>纪念计算机之父巴贝奇</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2656" y="669481"/>
            <a:ext cx="3641799" cy="5041787"/>
          </a:xfrm>
          <a:prstGeom prst="rect">
            <a:avLst/>
          </a:prstGeom>
        </p:spPr>
      </p:pic>
    </p:spTree>
    <p:extLst>
      <p:ext uri="{BB962C8B-B14F-4D97-AF65-F5344CB8AC3E}">
        <p14:creationId xmlns:p14="http://schemas.microsoft.com/office/powerpoint/2010/main" val="182786459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3"/>
            <a:ext cx="11557591" cy="4241560"/>
          </a:xfrm>
        </p:spPr>
        <p:txBody>
          <a:bodyPr>
            <a:normAutofit fontScale="92500" lnSpcReduction="10000"/>
          </a:bodyPr>
          <a:lstStyle/>
          <a:p>
            <a:pPr marL="0" indent="0">
              <a:buNone/>
            </a:pPr>
            <a:r>
              <a:rPr lang="en-US" altLang="zh-CN" b="1" dirty="0"/>
              <a:t>5</a:t>
            </a:r>
            <a:r>
              <a:rPr lang="zh-CN" altLang="zh-CN" b="1" dirty="0"/>
              <a:t>．爱达</a:t>
            </a:r>
            <a:r>
              <a:rPr lang="zh-CN" altLang="en-US" b="1" dirty="0"/>
              <a:t>（</a:t>
            </a:r>
            <a:r>
              <a:rPr lang="en-US" altLang="zh-CN" b="1" dirty="0" err="1"/>
              <a:t>Ada</a:t>
            </a:r>
            <a:r>
              <a:rPr lang="zh-CN" altLang="en-US" b="1" dirty="0"/>
              <a:t>）</a:t>
            </a:r>
            <a:r>
              <a:rPr lang="zh-CN" altLang="zh-CN" b="1" dirty="0"/>
              <a:t>与程序设计</a:t>
            </a:r>
            <a:endParaRPr lang="zh-CN" altLang="zh-CN" dirty="0"/>
          </a:p>
          <a:p>
            <a:pPr lvl="1"/>
            <a:r>
              <a:rPr lang="zh-CN" altLang="zh-CN" dirty="0"/>
              <a:t>爱达指出</a:t>
            </a:r>
            <a:r>
              <a:rPr lang="zh-CN" altLang="en-US" dirty="0"/>
              <a:t>：</a:t>
            </a:r>
            <a:r>
              <a:rPr lang="zh-CN" altLang="zh-CN" dirty="0">
                <a:solidFill>
                  <a:srgbClr val="C00000"/>
                </a:solidFill>
              </a:rPr>
              <a:t>分析机可以像提花机那样进行编程</a:t>
            </a:r>
            <a:r>
              <a:rPr lang="zh-CN" altLang="en-US" dirty="0"/>
              <a:t>。</a:t>
            </a:r>
            <a:endParaRPr lang="en-US" altLang="zh-CN" dirty="0"/>
          </a:p>
          <a:p>
            <a:pPr lvl="1"/>
            <a:endParaRPr lang="en-US" altLang="zh-CN" dirty="0"/>
          </a:p>
          <a:p>
            <a:pPr lvl="1"/>
            <a:r>
              <a:rPr lang="zh-CN" altLang="zh-CN" dirty="0"/>
              <a:t>爱达</a:t>
            </a:r>
            <a:r>
              <a:rPr lang="zh-CN" altLang="en-US" sz="1800" dirty="0"/>
              <a:t>（</a:t>
            </a:r>
            <a:r>
              <a:rPr lang="en-US" altLang="zh-CN" sz="1800" dirty="0"/>
              <a:t>Augusta Ada King</a:t>
            </a:r>
            <a:r>
              <a:rPr lang="zh-CN" altLang="en-US" sz="1800" dirty="0"/>
              <a:t>）</a:t>
            </a:r>
            <a:r>
              <a:rPr lang="zh-CN" altLang="en-US" dirty="0"/>
              <a:t>的工作：</a:t>
            </a:r>
            <a:endParaRPr lang="en-US" altLang="zh-CN" dirty="0"/>
          </a:p>
          <a:p>
            <a:pPr lvl="2"/>
            <a:r>
              <a:rPr lang="zh-CN" altLang="en-US" dirty="0">
                <a:solidFill>
                  <a:srgbClr val="C00000"/>
                </a:solidFill>
              </a:rPr>
              <a:t>设计</a:t>
            </a:r>
            <a:r>
              <a:rPr lang="zh-CN" altLang="zh-CN" dirty="0">
                <a:solidFill>
                  <a:srgbClr val="C00000"/>
                </a:solidFill>
              </a:rPr>
              <a:t>世界上第一个</a:t>
            </a:r>
            <a:r>
              <a:rPr lang="zh-CN" altLang="zh-CN" b="1" dirty="0">
                <a:solidFill>
                  <a:srgbClr val="C00000"/>
                </a:solidFill>
              </a:rPr>
              <a:t>计算机程序</a:t>
            </a:r>
            <a:r>
              <a:rPr lang="zh-CN" altLang="en-US" dirty="0">
                <a:solidFill>
                  <a:srgbClr val="C00000"/>
                </a:solidFill>
              </a:rPr>
              <a:t>：</a:t>
            </a:r>
            <a:r>
              <a:rPr lang="zh-CN" altLang="zh-CN" dirty="0"/>
              <a:t>用机器进行伯努利运算</a:t>
            </a:r>
            <a:r>
              <a:rPr lang="zh-CN" altLang="en-US" dirty="0"/>
              <a:t>；</a:t>
            </a:r>
            <a:endParaRPr lang="en-US" altLang="zh-CN" dirty="0"/>
          </a:p>
          <a:p>
            <a:pPr lvl="2"/>
            <a:r>
              <a:rPr lang="zh-CN" altLang="zh-CN" dirty="0"/>
              <a:t>协助巴贝奇完善分析机的设计</a:t>
            </a:r>
            <a:r>
              <a:rPr lang="zh-CN" altLang="en-US" dirty="0"/>
              <a:t>；</a:t>
            </a:r>
            <a:endParaRPr lang="en-US" altLang="zh-CN" dirty="0"/>
          </a:p>
          <a:p>
            <a:pPr lvl="2"/>
            <a:r>
              <a:rPr lang="zh-CN" altLang="zh-CN" dirty="0"/>
              <a:t>建立了循环和子程序的概念</a:t>
            </a:r>
            <a:r>
              <a:rPr lang="zh-CN" altLang="en-US" dirty="0"/>
              <a:t>；</a:t>
            </a:r>
            <a:endParaRPr lang="en-US" altLang="zh-CN" dirty="0"/>
          </a:p>
          <a:p>
            <a:pPr lvl="2"/>
            <a:r>
              <a:rPr lang="zh-CN" altLang="zh-CN" dirty="0"/>
              <a:t>编写</a:t>
            </a:r>
            <a:r>
              <a:rPr lang="zh-CN" altLang="en-US" dirty="0"/>
              <a:t>：</a:t>
            </a:r>
            <a:r>
              <a:rPr lang="zh-CN" altLang="zh-CN" dirty="0"/>
              <a:t>三角函数、级数相乘、伯努利函数等算法</a:t>
            </a:r>
            <a:r>
              <a:rPr lang="zh-CN" altLang="en-US" dirty="0"/>
              <a:t>程序</a:t>
            </a:r>
            <a:r>
              <a:rPr lang="zh-CN" altLang="zh-CN" dirty="0"/>
              <a:t>。</a:t>
            </a:r>
            <a:endParaRPr lang="en-US" altLang="zh-CN" dirty="0"/>
          </a:p>
          <a:p>
            <a:pPr lvl="1"/>
            <a:endParaRPr lang="en-US" altLang="zh-CN" dirty="0"/>
          </a:p>
          <a:p>
            <a:pPr lvl="1"/>
            <a:r>
              <a:rPr lang="zh-CN" altLang="zh-CN" dirty="0"/>
              <a:t>爱达预言：</a:t>
            </a:r>
            <a:r>
              <a:rPr lang="en-US" altLang="zh-CN" dirty="0"/>
              <a:t>“</a:t>
            </a:r>
            <a:r>
              <a:rPr lang="zh-CN" altLang="zh-CN" dirty="0"/>
              <a:t>这个机器未来可用于排版、编曲或是各种更复杂的用途</a:t>
            </a:r>
            <a:r>
              <a:rPr lang="en-US" altLang="zh-CN" dirty="0"/>
              <a:t>”</a:t>
            </a:r>
            <a:r>
              <a:rPr lang="zh-CN" altLang="zh-CN" dirty="0"/>
              <a:t>。</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圆角矩形 13"/>
          <p:cNvSpPr/>
          <p:nvPr/>
        </p:nvSpPr>
        <p:spPr>
          <a:xfrm>
            <a:off x="10790696" y="3845149"/>
            <a:ext cx="120279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提花机</a:t>
            </a:r>
            <a:endPar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19374" y="4724671"/>
            <a:ext cx="4817768" cy="2133329"/>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41987" y="702268"/>
            <a:ext cx="3051544" cy="3051544"/>
          </a:xfrm>
          <a:prstGeom prst="rect">
            <a:avLst/>
          </a:prstGeom>
        </p:spPr>
      </p:pic>
    </p:spTree>
    <p:extLst>
      <p:ext uri="{BB962C8B-B14F-4D97-AF65-F5344CB8AC3E}">
        <p14:creationId xmlns:p14="http://schemas.microsoft.com/office/powerpoint/2010/main" val="30947556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zh-CN"/>
              <a:t>爱达是世界上第一个计算机程序</a:t>
            </a:r>
            <a:r>
              <a:rPr lang="zh-CN" altLang="en-US"/>
              <a:t>设计师</a:t>
            </a:r>
            <a:r>
              <a:rPr lang="zh-CN" altLang="zh-CN"/>
              <a:t>。</a:t>
            </a:r>
            <a:endParaRPr lang="en-US"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5858540" y="5939559"/>
            <a:ext cx="4827181"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爱达编制的世界上第一个计算机程序</a:t>
            </a:r>
          </a:p>
        </p:txBody>
      </p:sp>
      <p:sp>
        <p:nvSpPr>
          <p:cNvPr id="10" name="圆角矩形 9"/>
          <p:cNvSpPr/>
          <p:nvPr/>
        </p:nvSpPr>
        <p:spPr>
          <a:xfrm>
            <a:off x="1638795" y="5952214"/>
            <a:ext cx="1955012"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爱达 </a:t>
            </a:r>
            <a:r>
              <a:rPr lang="en-US" altLang="zh-CN" sz="2000"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Ada</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61630" y="1113093"/>
            <a:ext cx="3563531" cy="4767427"/>
          </a:xfrm>
          <a:prstGeom prst="rect">
            <a:avLst/>
          </a:prstGeom>
        </p:spPr>
      </p:pic>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4963" y="1093342"/>
            <a:ext cx="5576814" cy="4787177"/>
          </a:xfrm>
          <a:prstGeom prst="rect">
            <a:avLst/>
          </a:prstGeom>
        </p:spPr>
      </p:pic>
    </p:spTree>
    <p:extLst>
      <p:ext uri="{BB962C8B-B14F-4D97-AF65-F5344CB8AC3E}">
        <p14:creationId xmlns:p14="http://schemas.microsoft.com/office/powerpoint/2010/main" val="276599208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1.1.2  </a:t>
            </a:r>
            <a:r>
              <a:rPr lang="zh-CN" altLang="zh-CN"/>
              <a:t>中世纪的计算机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6</a:t>
            </a:r>
            <a:r>
              <a:rPr lang="zh-CN" altLang="en-US" b="1" dirty="0"/>
              <a:t>、</a:t>
            </a:r>
            <a:r>
              <a:rPr lang="zh-CN" altLang="zh-CN" b="1" dirty="0"/>
              <a:t>布尔与数理逻辑</a:t>
            </a:r>
            <a:endParaRPr lang="zh-CN" altLang="zh-CN" dirty="0"/>
          </a:p>
          <a:p>
            <a:pPr lvl="1"/>
            <a:endParaRPr lang="en-US" altLang="zh-CN" sz="1000" dirty="0"/>
          </a:p>
          <a:p>
            <a:pPr lvl="1"/>
            <a:r>
              <a:rPr lang="zh-CN" altLang="zh-CN" dirty="0"/>
              <a:t>英国数学家布尔</a:t>
            </a:r>
            <a:r>
              <a:rPr lang="zh-CN" altLang="en-US" sz="1800" dirty="0"/>
              <a:t>（</a:t>
            </a:r>
            <a:r>
              <a:rPr lang="en-US" altLang="zh-CN" sz="1800" dirty="0"/>
              <a:t>George Boole</a:t>
            </a:r>
            <a:r>
              <a:rPr lang="zh-CN" altLang="en-US" sz="1800" dirty="0"/>
              <a:t>）</a:t>
            </a:r>
            <a:r>
              <a:rPr lang="zh-CN" altLang="zh-CN" dirty="0"/>
              <a:t>终身没有接触过计算机</a:t>
            </a:r>
            <a:r>
              <a:rPr lang="zh-CN" altLang="en-US" dirty="0"/>
              <a:t>；</a:t>
            </a:r>
            <a:endParaRPr lang="en-US" altLang="zh-CN" dirty="0"/>
          </a:p>
          <a:p>
            <a:pPr lvl="1"/>
            <a:r>
              <a:rPr lang="zh-CN" altLang="zh-CN" dirty="0"/>
              <a:t>但他的研究成果为现代计算机设计提供了重要的理论根据。</a:t>
            </a:r>
            <a:endParaRPr lang="en-US" altLang="zh-CN" dirty="0"/>
          </a:p>
          <a:p>
            <a:pPr lvl="1"/>
            <a:endParaRPr lang="zh-CN" altLang="zh-CN" dirty="0"/>
          </a:p>
          <a:p>
            <a:pPr lvl="1"/>
            <a:r>
              <a:rPr lang="zh-CN" altLang="zh-CN" dirty="0"/>
              <a:t>现代计算机的基本要求</a:t>
            </a:r>
            <a:r>
              <a:rPr lang="zh-CN" altLang="en-US" dirty="0"/>
              <a:t>：</a:t>
            </a:r>
            <a:r>
              <a:rPr lang="zh-CN" altLang="zh-CN" dirty="0">
                <a:solidFill>
                  <a:srgbClr val="C00000"/>
                </a:solidFill>
              </a:rPr>
              <a:t>所有信息都可用符号编码</a:t>
            </a:r>
            <a:r>
              <a:rPr lang="zh-CN" altLang="zh-CN" dirty="0"/>
              <a:t>。</a:t>
            </a:r>
            <a:endParaRPr lang="en-US" altLang="zh-CN" dirty="0"/>
          </a:p>
          <a:p>
            <a:pPr lvl="1"/>
            <a:r>
              <a:rPr lang="zh-CN" altLang="zh-CN" dirty="0"/>
              <a:t>布尔的工作</a:t>
            </a:r>
            <a:r>
              <a:rPr lang="zh-CN" altLang="en-US" dirty="0"/>
              <a:t>：</a:t>
            </a:r>
            <a:r>
              <a:rPr lang="zh-CN" altLang="zh-CN" dirty="0"/>
              <a:t>将逻辑思维简化为二进制数学运算</a:t>
            </a:r>
            <a:r>
              <a:rPr lang="zh-CN" altLang="zh-CN" sz="1800" dirty="0"/>
              <a:t>（布尔代数）</a:t>
            </a:r>
            <a:r>
              <a:rPr lang="zh-CN" altLang="en-US" dirty="0"/>
              <a:t>。</a:t>
            </a:r>
            <a:endParaRPr lang="en-US" altLang="zh-CN" dirty="0"/>
          </a:p>
          <a:p>
            <a:pPr lvl="1"/>
            <a:endParaRPr lang="en-US" altLang="zh-CN" dirty="0"/>
          </a:p>
          <a:p>
            <a:pPr lvl="1"/>
            <a:r>
              <a:rPr lang="zh-CN" altLang="zh-CN" dirty="0"/>
              <a:t>布尔的工作</a:t>
            </a:r>
            <a:r>
              <a:rPr lang="zh-CN" altLang="en-US" dirty="0"/>
              <a:t>当时</a:t>
            </a:r>
            <a:r>
              <a:rPr lang="zh-CN" altLang="zh-CN" dirty="0"/>
              <a:t>没有得到重视</a:t>
            </a:r>
            <a:r>
              <a:rPr lang="zh-CN" altLang="en-US" dirty="0"/>
              <a:t>；</a:t>
            </a:r>
            <a:endParaRPr lang="en-US" altLang="zh-CN" dirty="0"/>
          </a:p>
          <a:p>
            <a:pPr lvl="1"/>
            <a:r>
              <a:rPr lang="zh-CN" altLang="zh-CN" dirty="0"/>
              <a:t>有人嘲笑布尔代数是一种没有价值的工作成果。</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947556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2771" y="627322"/>
            <a:ext cx="11557591" cy="5996762"/>
          </a:xfrm>
        </p:spPr>
        <p:txBody>
          <a:bodyPr>
            <a:normAutofit/>
          </a:bodyPr>
          <a:lstStyle/>
          <a:p>
            <a:pPr marL="0" indent="0" algn="ctr">
              <a:lnSpc>
                <a:spcPct val="150000"/>
              </a:lnSpc>
              <a:buNone/>
            </a:pPr>
            <a:r>
              <a:rPr lang="en-US" altLang="zh-CN"/>
              <a:t>1.1.1  </a:t>
            </a:r>
            <a:r>
              <a:rPr lang="zh-CN" altLang="en-US"/>
              <a:t>计算机的发展</a:t>
            </a:r>
          </a:p>
        </p:txBody>
      </p:sp>
      <p:graphicFrame>
        <p:nvGraphicFramePr>
          <p:cNvPr id="4" name="图示 3"/>
          <p:cNvGraphicFramePr/>
          <p:nvPr>
            <p:extLst>
              <p:ext uri="{D42A27DB-BD31-4B8C-83A1-F6EECF244321}">
                <p14:modId xmlns:p14="http://schemas.microsoft.com/office/powerpoint/2010/main" val="3606691368"/>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1"/>
          <p:cNvSpPr>
            <a:spLocks noGrp="1"/>
          </p:cNvSpPr>
          <p:nvPr>
            <p:ph type="title"/>
          </p:nvPr>
        </p:nvSpPr>
        <p:spPr>
          <a:xfrm>
            <a:off x="701734" y="21266"/>
            <a:ext cx="10111563" cy="512177"/>
          </a:xfrm>
        </p:spPr>
        <p:txBody>
          <a:bodyPr/>
          <a:lstStyle/>
          <a:p>
            <a:pPr algn="l"/>
            <a:r>
              <a:rPr lang="en-US" altLang="zh-CN" sz="1800"/>
              <a:t>《</a:t>
            </a:r>
            <a:r>
              <a:rPr lang="zh-CN" altLang="en-US" sz="1800"/>
              <a:t>计算机导论</a:t>
            </a:r>
            <a:r>
              <a:rPr lang="en-US" altLang="zh-CN" sz="1800"/>
              <a:t>——</a:t>
            </a:r>
            <a:r>
              <a:rPr lang="zh-CN" altLang="en-US" sz="1800"/>
              <a:t>计算思维和应用技术</a:t>
            </a:r>
            <a:r>
              <a:rPr lang="en-US" altLang="zh-CN" sz="1800"/>
              <a:t>》                  </a:t>
            </a:r>
            <a:r>
              <a:rPr lang="zh-CN" altLang="en-US" b="1"/>
              <a:t>第</a:t>
            </a:r>
            <a:r>
              <a:rPr lang="en-US" altLang="zh-CN" b="1"/>
              <a:t>1</a:t>
            </a:r>
            <a:r>
              <a:rPr lang="zh-CN" altLang="en-US" b="1"/>
              <a:t>章  计算工具</a:t>
            </a:r>
          </a:p>
        </p:txBody>
      </p:sp>
    </p:spTree>
    <p:extLst>
      <p:ext uri="{BB962C8B-B14F-4D97-AF65-F5344CB8AC3E}">
        <p14:creationId xmlns:p14="http://schemas.microsoft.com/office/powerpoint/2010/main" val="419973144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40055" cy="5996762"/>
          </a:xfrm>
        </p:spPr>
        <p:txBody>
          <a:bodyPr>
            <a:normAutofit/>
          </a:bodyPr>
          <a:lstStyle/>
          <a:p>
            <a:pPr marL="0" indent="0">
              <a:buNone/>
            </a:pPr>
            <a:r>
              <a:rPr lang="en-US" altLang="zh-CN" b="1" dirty="0"/>
              <a:t>1</a:t>
            </a:r>
            <a:r>
              <a:rPr lang="zh-CN" altLang="en-US" b="1" dirty="0"/>
              <a:t>、</a:t>
            </a:r>
            <a:r>
              <a:rPr lang="zh-CN" altLang="zh-CN" b="1" dirty="0"/>
              <a:t>现代计算机科学先驱</a:t>
            </a:r>
            <a:endParaRPr lang="zh-CN" altLang="zh-CN" dirty="0"/>
          </a:p>
          <a:p>
            <a:pPr lvl="1"/>
            <a:endParaRPr lang="en-US" altLang="zh-CN" sz="1000" dirty="0"/>
          </a:p>
          <a:p>
            <a:pPr lvl="1"/>
            <a:r>
              <a:rPr lang="zh-CN" altLang="zh-CN" dirty="0"/>
              <a:t>现代计算机指利用电子技术代替机械或机电技术的计算机</a:t>
            </a:r>
            <a:r>
              <a:rPr lang="zh-CN" altLang="en-US" dirty="0"/>
              <a:t>。</a:t>
            </a:r>
            <a:endParaRPr lang="en-US" altLang="zh-CN" dirty="0"/>
          </a:p>
          <a:p>
            <a:pPr lvl="1"/>
            <a:endParaRPr lang="en-US" altLang="zh-CN" sz="1000" dirty="0"/>
          </a:p>
          <a:p>
            <a:pPr lvl="1"/>
            <a:r>
              <a:rPr lang="zh-CN" altLang="zh-CN" dirty="0"/>
              <a:t>英国科学家</a:t>
            </a:r>
            <a:r>
              <a:rPr lang="zh-CN" altLang="en-US" b="1" dirty="0">
                <a:solidFill>
                  <a:srgbClr val="C00000"/>
                </a:solidFill>
              </a:rPr>
              <a:t>阿兰</a:t>
            </a:r>
            <a:r>
              <a:rPr lang="en-US" altLang="zh-CN" b="1" dirty="0">
                <a:solidFill>
                  <a:srgbClr val="C00000"/>
                </a:solidFill>
              </a:rPr>
              <a:t>·</a:t>
            </a:r>
            <a:r>
              <a:rPr lang="zh-CN" altLang="zh-CN" b="1" dirty="0">
                <a:solidFill>
                  <a:srgbClr val="C00000"/>
                </a:solidFill>
              </a:rPr>
              <a:t>图灵</a:t>
            </a:r>
            <a:r>
              <a:rPr lang="zh-CN" altLang="zh-CN" sz="2400" dirty="0"/>
              <a:t>（</a:t>
            </a:r>
            <a:r>
              <a:rPr lang="en-US" altLang="zh-CN" sz="2400" dirty="0"/>
              <a:t>Alan Turing, 1912-1954</a:t>
            </a:r>
            <a:r>
              <a:rPr lang="zh-CN" altLang="zh-CN" sz="2400" dirty="0"/>
              <a:t>）</a:t>
            </a:r>
            <a:endParaRPr lang="en-US" altLang="zh-CN" sz="2400" dirty="0"/>
          </a:p>
          <a:p>
            <a:pPr lvl="1">
              <a:buNone/>
            </a:pPr>
            <a:r>
              <a:rPr lang="en-US" altLang="zh-CN" sz="2400" dirty="0"/>
              <a:t>    </a:t>
            </a:r>
            <a:r>
              <a:rPr lang="zh-CN" altLang="zh-CN" dirty="0"/>
              <a:t>计算机科学理论的创始人</a:t>
            </a:r>
            <a:r>
              <a:rPr lang="zh-CN" altLang="en-US" dirty="0"/>
              <a:t>。</a:t>
            </a:r>
            <a:endParaRPr lang="en-US" altLang="zh-CN" dirty="0"/>
          </a:p>
          <a:p>
            <a:pPr marL="457200" lvl="1" indent="0">
              <a:buNone/>
            </a:pPr>
            <a:endParaRPr lang="en-US" altLang="zh-CN" dirty="0"/>
          </a:p>
          <a:p>
            <a:pPr lvl="1"/>
            <a:r>
              <a:rPr lang="zh-CN" altLang="en-US" dirty="0"/>
              <a:t>主要贡献：</a:t>
            </a:r>
            <a:endParaRPr lang="en-US" altLang="zh-CN" dirty="0"/>
          </a:p>
          <a:p>
            <a:pPr marL="800100" lvl="1"/>
            <a:r>
              <a:rPr lang="zh-CN" altLang="en-US" dirty="0"/>
              <a:t>“</a:t>
            </a:r>
            <a:r>
              <a:rPr lang="zh-CN" altLang="en-US" b="1" dirty="0">
                <a:solidFill>
                  <a:srgbClr val="C00000"/>
                </a:solidFill>
              </a:rPr>
              <a:t>可计算</a:t>
            </a:r>
            <a:r>
              <a:rPr lang="zh-CN" altLang="en-US" dirty="0"/>
              <a:t>”理论；</a:t>
            </a:r>
            <a:endParaRPr lang="en-US" altLang="zh-CN" dirty="0"/>
          </a:p>
          <a:p>
            <a:pPr marL="800100" lvl="1"/>
            <a:r>
              <a:rPr lang="zh-CN" altLang="en-US" dirty="0"/>
              <a:t>“</a:t>
            </a:r>
            <a:r>
              <a:rPr lang="zh-CN" altLang="zh-CN" b="1" dirty="0">
                <a:solidFill>
                  <a:srgbClr val="C00000"/>
                </a:solidFill>
              </a:rPr>
              <a:t>图灵机</a:t>
            </a:r>
            <a:r>
              <a:rPr lang="zh-CN" altLang="en-US" b="1" dirty="0">
                <a:solidFill>
                  <a:srgbClr val="C00000"/>
                </a:solidFill>
              </a:rPr>
              <a:t>理论”</a:t>
            </a:r>
            <a:r>
              <a:rPr lang="zh-CN" altLang="en-US" dirty="0"/>
              <a:t>，建立抽象计算机模型；</a:t>
            </a:r>
            <a:endParaRPr lang="en-US" altLang="zh-CN" dirty="0"/>
          </a:p>
          <a:p>
            <a:pPr marL="800100" lvl="1"/>
            <a:r>
              <a:rPr lang="zh-CN" altLang="en-US" dirty="0"/>
              <a:t>“</a:t>
            </a:r>
            <a:r>
              <a:rPr lang="zh-CN" altLang="zh-CN" b="1" dirty="0">
                <a:solidFill>
                  <a:srgbClr val="C00000"/>
                </a:solidFill>
              </a:rPr>
              <a:t>图灵测试</a:t>
            </a:r>
            <a:r>
              <a:rPr lang="zh-CN" altLang="en-US" dirty="0"/>
              <a:t>”，</a:t>
            </a:r>
            <a:r>
              <a:rPr lang="zh-CN" altLang="zh-CN" dirty="0"/>
              <a:t>奠定人工智能基础。</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8976122" y="5922755"/>
            <a:ext cx="168382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阿兰</a:t>
            </a: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图灵</a:t>
            </a:r>
          </a:p>
        </p:txBody>
      </p:sp>
      <p:sp>
        <p:nvSpPr>
          <p:cNvPr id="8" name="圆角矩形 7"/>
          <p:cNvSpPr/>
          <p:nvPr/>
        </p:nvSpPr>
        <p:spPr>
          <a:xfrm>
            <a:off x="5484318" y="5918296"/>
            <a:ext cx="168382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ACM</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图灵杯</a:t>
            </a: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7083" y="1912268"/>
            <a:ext cx="3293153" cy="4029779"/>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81706" y="4587352"/>
            <a:ext cx="2139819" cy="1366607"/>
          </a:xfrm>
          <a:prstGeom prst="rect">
            <a:avLst/>
          </a:prstGeom>
        </p:spPr>
      </p:pic>
    </p:spTree>
    <p:extLst>
      <p:ext uri="{BB962C8B-B14F-4D97-AF65-F5344CB8AC3E}">
        <p14:creationId xmlns:p14="http://schemas.microsoft.com/office/powerpoint/2010/main" val="30947556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zh-CN" dirty="0"/>
              <a:t>美籍匈牙利科学家</a:t>
            </a:r>
            <a:r>
              <a:rPr lang="zh-CN" altLang="zh-CN" b="1" dirty="0">
                <a:solidFill>
                  <a:srgbClr val="C00000"/>
                </a:solidFill>
              </a:rPr>
              <a:t>冯</a:t>
            </a:r>
            <a:r>
              <a:rPr lang="en-US" altLang="zh-CN" b="1" dirty="0">
                <a:solidFill>
                  <a:srgbClr val="C00000"/>
                </a:solidFill>
              </a:rPr>
              <a:t>·</a:t>
            </a:r>
            <a:r>
              <a:rPr lang="zh-CN" altLang="zh-CN" b="1" dirty="0">
                <a:solidFill>
                  <a:srgbClr val="C00000"/>
                </a:solidFill>
              </a:rPr>
              <a:t>诺依曼</a:t>
            </a:r>
            <a:r>
              <a:rPr lang="zh-CN" altLang="zh-CN" sz="1800" dirty="0"/>
              <a:t>（</a:t>
            </a:r>
            <a:r>
              <a:rPr lang="en-US" altLang="zh-CN" sz="1800" dirty="0"/>
              <a:t>1903-1957</a:t>
            </a:r>
            <a:r>
              <a:rPr lang="zh-CN" altLang="zh-CN" sz="1800" dirty="0"/>
              <a:t>）</a:t>
            </a:r>
            <a:endParaRPr lang="en-US" altLang="zh-CN" sz="1800" dirty="0"/>
          </a:p>
          <a:p>
            <a:pPr marL="457200" lvl="1" indent="0">
              <a:buNone/>
            </a:pPr>
            <a:r>
              <a:rPr lang="zh-CN" altLang="zh-CN" dirty="0"/>
              <a:t>计算机工程技术的先驱人物。</a:t>
            </a:r>
            <a:endParaRPr lang="en-US" altLang="zh-CN" dirty="0"/>
          </a:p>
          <a:p>
            <a:pPr marL="457200" lvl="1" indent="0">
              <a:buNone/>
            </a:pPr>
            <a:endParaRPr lang="en-US" altLang="zh-CN" dirty="0"/>
          </a:p>
          <a:p>
            <a:pPr lvl="1"/>
            <a:r>
              <a:rPr lang="en-US" altLang="zh-CN" dirty="0"/>
              <a:t>IEEE</a:t>
            </a:r>
            <a:r>
              <a:rPr lang="zh-CN" altLang="zh-CN" dirty="0"/>
              <a:t>设立了“冯·诺依曼奖”，表彰在计算机</a:t>
            </a:r>
            <a:endParaRPr lang="en-US" altLang="zh-CN" dirty="0"/>
          </a:p>
          <a:p>
            <a:pPr marL="457200" lvl="1" indent="0">
              <a:buNone/>
            </a:pPr>
            <a:r>
              <a:rPr lang="zh-CN" altLang="zh-CN" dirty="0"/>
              <a:t>科学和技术上具有杰出成就的科学家。</a:t>
            </a:r>
            <a:endParaRPr lang="en-US" altLang="zh-CN" dirty="0"/>
          </a:p>
          <a:p>
            <a:pPr marL="457200" lvl="1" indent="0">
              <a:buNone/>
            </a:pPr>
            <a:endParaRPr lang="en-US" altLang="zh-CN" dirty="0"/>
          </a:p>
          <a:p>
            <a:pPr lvl="1"/>
            <a:r>
              <a:rPr lang="zh-CN" altLang="en-US" dirty="0"/>
              <a:t>主要贡献：</a:t>
            </a:r>
            <a:endParaRPr lang="en-US" altLang="zh-CN" dirty="0"/>
          </a:p>
          <a:p>
            <a:pPr marL="800100" lvl="1"/>
            <a:r>
              <a:rPr lang="zh-CN" altLang="en-US" dirty="0"/>
              <a:t>现代计算机的</a:t>
            </a:r>
            <a:r>
              <a:rPr lang="zh-CN" altLang="en-US" b="1" dirty="0">
                <a:solidFill>
                  <a:srgbClr val="C00000"/>
                </a:solidFill>
              </a:rPr>
              <a:t>五大结构</a:t>
            </a:r>
            <a:r>
              <a:rPr lang="zh-CN" altLang="en-US" dirty="0"/>
              <a:t>；</a:t>
            </a:r>
            <a:endParaRPr lang="en-US" altLang="zh-CN" dirty="0"/>
          </a:p>
          <a:p>
            <a:pPr marL="800100" lvl="1"/>
            <a:r>
              <a:rPr lang="zh-CN" altLang="en-US" dirty="0"/>
              <a:t>“</a:t>
            </a:r>
            <a:r>
              <a:rPr lang="zh-CN" altLang="en-US" b="1" dirty="0">
                <a:solidFill>
                  <a:srgbClr val="C00000"/>
                </a:solidFill>
              </a:rPr>
              <a:t>存储程序</a:t>
            </a:r>
            <a:r>
              <a:rPr lang="zh-CN" altLang="en-US" dirty="0"/>
              <a:t>”设计思想；</a:t>
            </a:r>
            <a:endParaRPr lang="en-US" altLang="zh-CN" dirty="0"/>
          </a:p>
          <a:p>
            <a:pPr marL="800100" lvl="1"/>
            <a:r>
              <a:rPr lang="zh-CN" altLang="en-US" dirty="0"/>
              <a:t>“</a:t>
            </a:r>
            <a:r>
              <a:rPr lang="zh-CN" altLang="en-US" dirty="0">
                <a:solidFill>
                  <a:srgbClr val="C00000"/>
                </a:solidFill>
              </a:rPr>
              <a:t>博弈论</a:t>
            </a:r>
            <a:r>
              <a:rPr lang="zh-CN" altLang="en-US" dirty="0"/>
              <a:t>”；</a:t>
            </a:r>
            <a:endParaRPr lang="en-US" altLang="zh-CN" dirty="0"/>
          </a:p>
          <a:p>
            <a:pPr marL="800100" lvl="1"/>
            <a:r>
              <a:rPr lang="zh-CN" altLang="en-US" dirty="0"/>
              <a:t>“</a:t>
            </a:r>
            <a:r>
              <a:rPr lang="zh-CN" altLang="en-US" dirty="0">
                <a:solidFill>
                  <a:srgbClr val="C00000"/>
                </a:solidFill>
              </a:rPr>
              <a:t>自动细胞机</a:t>
            </a:r>
            <a:r>
              <a:rPr lang="zh-CN" altLang="en-US" dirty="0"/>
              <a:t>”理论。</a:t>
            </a:r>
            <a:endParaRPr lang="en-US" altLang="zh-CN" dirty="0"/>
          </a:p>
          <a:p>
            <a:pPr lvl="2"/>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7707085" y="5277630"/>
            <a:ext cx="3325091"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冯</a:t>
            </a:r>
            <a:r>
              <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诺依曼 </a:t>
            </a:r>
            <a:r>
              <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Von Neumann</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46335" y="987319"/>
            <a:ext cx="3343423" cy="4190544"/>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2</a:t>
            </a:r>
            <a:r>
              <a:rPr lang="zh-CN" altLang="en-US" b="1" dirty="0"/>
              <a:t>、</a:t>
            </a:r>
            <a:r>
              <a:rPr lang="zh-CN" altLang="zh-CN" b="1" dirty="0"/>
              <a:t>第一台现代电子数字计算机</a:t>
            </a:r>
            <a:r>
              <a:rPr lang="en-US" altLang="zh-CN" b="1" dirty="0"/>
              <a:t>ABC</a:t>
            </a:r>
            <a:endParaRPr lang="zh-CN" altLang="zh-CN" dirty="0"/>
          </a:p>
          <a:p>
            <a:pPr lvl="1"/>
            <a:endParaRPr lang="en-US" altLang="zh-CN" sz="1000" dirty="0"/>
          </a:p>
          <a:p>
            <a:pPr lvl="1"/>
            <a:r>
              <a:rPr lang="zh-CN" altLang="zh-CN" dirty="0"/>
              <a:t>美国教授阿塔纳索夫和他的研究生克利福特</a:t>
            </a:r>
            <a:r>
              <a:rPr lang="en-US" altLang="zh-CN" dirty="0"/>
              <a:t>•</a:t>
            </a:r>
            <a:r>
              <a:rPr lang="zh-CN" altLang="zh-CN" dirty="0"/>
              <a:t>贝瑞</a:t>
            </a:r>
            <a:r>
              <a:rPr lang="zh-CN" altLang="en-US" dirty="0"/>
              <a:t>，</a:t>
            </a:r>
            <a:r>
              <a:rPr lang="en-US" altLang="zh-CN" dirty="0"/>
              <a:t>1939</a:t>
            </a:r>
            <a:r>
              <a:rPr lang="zh-CN" altLang="zh-CN" dirty="0"/>
              <a:t>年</a:t>
            </a:r>
            <a:r>
              <a:rPr lang="en-US" altLang="zh-CN" dirty="0"/>
              <a:t>10</a:t>
            </a:r>
            <a:r>
              <a:rPr lang="zh-CN" altLang="zh-CN" dirty="0"/>
              <a:t>月研制成功</a:t>
            </a:r>
            <a:r>
              <a:rPr lang="en-US" altLang="zh-CN" b="1" dirty="0">
                <a:solidFill>
                  <a:srgbClr val="C00000"/>
                </a:solidFill>
              </a:rPr>
              <a:t>ABC</a:t>
            </a:r>
            <a:r>
              <a:rPr lang="zh-CN" altLang="zh-CN" dirty="0"/>
              <a:t>（阿塔纳索夫</a:t>
            </a:r>
            <a:r>
              <a:rPr lang="en-US" altLang="zh-CN" dirty="0"/>
              <a:t>-</a:t>
            </a:r>
            <a:r>
              <a:rPr lang="zh-CN" altLang="zh-CN" dirty="0"/>
              <a:t>贝瑞计算机）。</a:t>
            </a:r>
            <a:endParaRPr lang="en-US" altLang="zh-CN" dirty="0"/>
          </a:p>
          <a:p>
            <a:pPr lvl="2"/>
            <a:r>
              <a:rPr lang="en-US" altLang="zh-CN" dirty="0"/>
              <a:t>1990</a:t>
            </a:r>
            <a:r>
              <a:rPr lang="zh-CN" altLang="zh-CN" dirty="0"/>
              <a:t>年，阿塔纳索夫获得全美最高科技奖</a:t>
            </a:r>
            <a:r>
              <a:rPr lang="en-US" altLang="zh-CN" dirty="0"/>
              <a:t>“</a:t>
            </a:r>
            <a:r>
              <a:rPr lang="zh-CN" altLang="zh-CN" dirty="0"/>
              <a:t>国家科技奖</a:t>
            </a:r>
            <a:r>
              <a:rPr lang="en-US" altLang="zh-CN" dirty="0"/>
              <a:t>”</a:t>
            </a:r>
            <a:r>
              <a:rPr lang="zh-CN" altLang="zh-CN" dirty="0"/>
              <a:t>。</a:t>
            </a:r>
            <a:endParaRPr lang="en-US" altLang="zh-CN" dirty="0"/>
          </a:p>
          <a:p>
            <a:pPr lvl="1"/>
            <a:endParaRPr lang="en-US" altLang="zh-CN" dirty="0"/>
          </a:p>
          <a:p>
            <a:pPr lvl="1"/>
            <a:r>
              <a:rPr lang="en-US" altLang="zh-CN" dirty="0"/>
              <a:t>ABC</a:t>
            </a:r>
            <a:r>
              <a:rPr lang="zh-CN" altLang="en-US" dirty="0"/>
              <a:t>计算机结构：</a:t>
            </a:r>
            <a:endParaRPr lang="en-US" altLang="zh-CN" dirty="0"/>
          </a:p>
          <a:p>
            <a:pPr lvl="2"/>
            <a:r>
              <a:rPr lang="zh-CN" altLang="zh-CN" dirty="0"/>
              <a:t>采用</a:t>
            </a:r>
            <a:r>
              <a:rPr lang="zh-CN" altLang="zh-CN" b="1" dirty="0">
                <a:solidFill>
                  <a:srgbClr val="C00000"/>
                </a:solidFill>
              </a:rPr>
              <a:t>二进制</a:t>
            </a:r>
            <a:r>
              <a:rPr lang="zh-CN" altLang="zh-CN" dirty="0"/>
              <a:t>电路进行运算；</a:t>
            </a:r>
            <a:endParaRPr lang="en-US" altLang="zh-CN" dirty="0"/>
          </a:p>
          <a:p>
            <a:pPr lvl="2"/>
            <a:r>
              <a:rPr lang="zh-CN" altLang="zh-CN" dirty="0"/>
              <a:t>存储系统采用</a:t>
            </a:r>
            <a:r>
              <a:rPr lang="zh-CN" altLang="zh-CN" b="1" dirty="0">
                <a:solidFill>
                  <a:srgbClr val="C00000"/>
                </a:solidFill>
              </a:rPr>
              <a:t>电容器</a:t>
            </a:r>
            <a:r>
              <a:rPr lang="zh-CN" altLang="zh-CN" dirty="0"/>
              <a:t>，具有数据记忆功能；</a:t>
            </a:r>
            <a:endParaRPr lang="en-US" altLang="zh-CN" dirty="0"/>
          </a:p>
          <a:p>
            <a:pPr lvl="2"/>
            <a:r>
              <a:rPr lang="zh-CN" altLang="zh-CN" dirty="0"/>
              <a:t>输入系统采用</a:t>
            </a:r>
            <a:r>
              <a:rPr lang="en-US" altLang="zh-CN" dirty="0"/>
              <a:t>IBM</a:t>
            </a:r>
            <a:r>
              <a:rPr lang="zh-CN" altLang="zh-CN" dirty="0"/>
              <a:t>公司的</a:t>
            </a:r>
            <a:r>
              <a:rPr lang="zh-CN" altLang="zh-CN" b="1" dirty="0">
                <a:solidFill>
                  <a:srgbClr val="C00000"/>
                </a:solidFill>
              </a:rPr>
              <a:t>穿孔卡片</a:t>
            </a:r>
            <a:r>
              <a:rPr lang="zh-CN" altLang="zh-CN" dirty="0"/>
              <a:t>；</a:t>
            </a:r>
            <a:endParaRPr lang="en-US" altLang="zh-CN" dirty="0"/>
          </a:p>
          <a:p>
            <a:pPr lvl="2"/>
            <a:r>
              <a:rPr lang="zh-CN" altLang="zh-CN" dirty="0"/>
              <a:t>输出系统采用高压电弧烧孔卡片。</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7845542" y="5866176"/>
            <a:ext cx="214658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ABC</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仿制模型</a:t>
            </a:r>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30236" y="2466757"/>
            <a:ext cx="5450032" cy="3323190"/>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zh-CN" dirty="0"/>
              <a:t>阿塔纳索夫计算机设计三个基本原则：</a:t>
            </a:r>
          </a:p>
          <a:p>
            <a:pPr marL="457200" lvl="1" indent="0">
              <a:buNone/>
            </a:pPr>
            <a:r>
              <a:rPr lang="zh-CN" altLang="zh-CN" dirty="0"/>
              <a:t>（</a:t>
            </a:r>
            <a:r>
              <a:rPr lang="en-US" altLang="zh-CN" dirty="0"/>
              <a:t>1</a:t>
            </a:r>
            <a:r>
              <a:rPr lang="zh-CN" altLang="zh-CN" dirty="0"/>
              <a:t>）以</a:t>
            </a:r>
            <a:r>
              <a:rPr lang="zh-CN" altLang="zh-CN" b="1" dirty="0">
                <a:solidFill>
                  <a:srgbClr val="C00000"/>
                </a:solidFill>
              </a:rPr>
              <a:t>二进制</a:t>
            </a:r>
            <a:r>
              <a:rPr lang="zh-CN" altLang="zh-CN" dirty="0"/>
              <a:t>方式实现数字运算和逻辑运算，以保证运算精度；</a:t>
            </a:r>
          </a:p>
          <a:p>
            <a:pPr marL="457200" lvl="1" indent="0">
              <a:buNone/>
            </a:pPr>
            <a:r>
              <a:rPr lang="zh-CN" altLang="zh-CN" dirty="0"/>
              <a:t>（</a:t>
            </a:r>
            <a:r>
              <a:rPr lang="en-US" altLang="zh-CN" dirty="0"/>
              <a:t>2</a:t>
            </a:r>
            <a:r>
              <a:rPr lang="zh-CN" altLang="zh-CN" dirty="0"/>
              <a:t>）利用</a:t>
            </a:r>
            <a:r>
              <a:rPr lang="zh-CN" altLang="zh-CN" b="1" dirty="0">
                <a:solidFill>
                  <a:srgbClr val="C00000"/>
                </a:solidFill>
              </a:rPr>
              <a:t>电子技术</a:t>
            </a:r>
            <a:r>
              <a:rPr lang="zh-CN" altLang="zh-CN" dirty="0"/>
              <a:t>实现控制和运算，以保证运算速度；</a:t>
            </a:r>
          </a:p>
          <a:p>
            <a:pPr marL="457200" lvl="1" indent="0">
              <a:buNone/>
            </a:pPr>
            <a:r>
              <a:rPr lang="zh-CN" altLang="zh-CN" dirty="0"/>
              <a:t>（</a:t>
            </a:r>
            <a:r>
              <a:rPr lang="en-US" altLang="zh-CN" dirty="0"/>
              <a:t>3</a:t>
            </a:r>
            <a:r>
              <a:rPr lang="zh-CN" altLang="zh-CN" dirty="0"/>
              <a:t>）采用计算功能与存储功能的</a:t>
            </a:r>
            <a:r>
              <a:rPr lang="zh-CN" altLang="zh-CN" b="1" dirty="0">
                <a:solidFill>
                  <a:srgbClr val="C00000"/>
                </a:solidFill>
              </a:rPr>
              <a:t>分离结构</a:t>
            </a:r>
            <a:r>
              <a:rPr lang="zh-CN" altLang="zh-CN" dirty="0"/>
              <a:t>，以简化计算机设计。</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0500" y="2724156"/>
            <a:ext cx="4987801" cy="368590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5659" y="2940942"/>
            <a:ext cx="2883638" cy="3441761"/>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a:t>【</a:t>
            </a:r>
            <a:r>
              <a:rPr lang="zh-CN" altLang="en-US"/>
              <a:t>扩展</a:t>
            </a:r>
            <a:r>
              <a:rPr lang="en-US" altLang="zh-CN"/>
              <a:t>】 1944</a:t>
            </a:r>
            <a:r>
              <a:rPr lang="zh-CN" altLang="en-US" dirty="0"/>
              <a:t>年，霍德华</a:t>
            </a:r>
            <a:r>
              <a:rPr lang="en-US" altLang="zh-CN" dirty="0"/>
              <a:t>·</a:t>
            </a:r>
            <a:r>
              <a:rPr lang="zh-CN" altLang="en-US" dirty="0"/>
              <a:t>艾肯研制成功</a:t>
            </a:r>
            <a:r>
              <a:rPr lang="en-US" altLang="zh-CN" dirty="0"/>
              <a:t>Mark-I</a:t>
            </a:r>
            <a:r>
              <a:rPr lang="zh-CN" altLang="en-US" dirty="0"/>
              <a:t>电磁式计算机。</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7975" y="1232136"/>
            <a:ext cx="6896964" cy="3882124"/>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95953" y="1232136"/>
            <a:ext cx="4696047" cy="5625864"/>
          </a:xfrm>
          <a:prstGeom prst="rect">
            <a:avLst/>
          </a:prstGeom>
        </p:spPr>
      </p:pic>
    </p:spTree>
    <p:extLst>
      <p:ext uri="{BB962C8B-B14F-4D97-AF65-F5344CB8AC3E}">
        <p14:creationId xmlns:p14="http://schemas.microsoft.com/office/powerpoint/2010/main" val="78160184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861558" y="762356"/>
            <a:ext cx="7924800" cy="2470292"/>
          </a:xfrm>
          <a:prstGeom prst="rect">
            <a:avLst/>
          </a:prstGeom>
          <a:noFill/>
          <a:ln w="9525">
            <a:noFill/>
            <a:miter lim="800000"/>
            <a:headEnd/>
            <a:tailEnd/>
          </a:ln>
        </p:spPr>
        <p:txBody>
          <a:bodyPr>
            <a:spAutoFit/>
          </a:bodyPr>
          <a:lstStyle/>
          <a:p>
            <a:r>
              <a:rPr lang="zh-CN" altLang="en-US" sz="3600" b="1" dirty="0">
                <a:solidFill>
                  <a:srgbClr val="002060"/>
                </a:solidFill>
              </a:rPr>
              <a:t>课程考核</a:t>
            </a:r>
            <a:endParaRPr lang="en-US" altLang="zh-CN" sz="3600" b="1" dirty="0">
              <a:solidFill>
                <a:srgbClr val="002060"/>
              </a:solidFill>
            </a:endParaRPr>
          </a:p>
          <a:p>
            <a:pPr lvl="2">
              <a:lnSpc>
                <a:spcPct val="200000"/>
              </a:lnSpc>
              <a:buFont typeface="Arial" pitchFamily="34" charset="0"/>
              <a:buChar char="•"/>
            </a:pPr>
            <a:r>
              <a:rPr lang="zh-CN" altLang="en-US" sz="3200" b="1" dirty="0">
                <a:solidFill>
                  <a:srgbClr val="002060"/>
                </a:solidFill>
              </a:rPr>
              <a:t>平时：课堂讨论 </a:t>
            </a:r>
            <a:r>
              <a:rPr lang="en-US" altLang="zh-CN" sz="3200" b="1" dirty="0">
                <a:solidFill>
                  <a:srgbClr val="002060"/>
                </a:solidFill>
              </a:rPr>
              <a:t>30%   </a:t>
            </a:r>
          </a:p>
          <a:p>
            <a:pPr lvl="2">
              <a:lnSpc>
                <a:spcPct val="200000"/>
              </a:lnSpc>
              <a:buFont typeface="Arial" pitchFamily="34" charset="0"/>
              <a:buChar char="•"/>
            </a:pPr>
            <a:r>
              <a:rPr lang="zh-CN" altLang="en-US" sz="3200" b="1" dirty="0">
                <a:solidFill>
                  <a:srgbClr val="002060"/>
                </a:solidFill>
              </a:rPr>
              <a:t>期末：文献阅读研究报告 </a:t>
            </a:r>
            <a:r>
              <a:rPr lang="en-US" altLang="zh-CN" sz="3200" b="1" dirty="0">
                <a:solidFill>
                  <a:srgbClr val="002060"/>
                </a:solidFill>
              </a:rPr>
              <a:t>70%</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p:blipFill>
        <p:spPr>
          <a:xfrm>
            <a:off x="7935037" y="3292791"/>
            <a:ext cx="2397606" cy="3076575"/>
          </a:xfrm>
          <a:prstGeom prst="rect">
            <a:avLst/>
          </a:prstGeom>
        </p:spPr>
      </p:pic>
      <p:sp>
        <p:nvSpPr>
          <p:cNvPr id="3" name="矩形 2"/>
          <p:cNvSpPr/>
          <p:nvPr/>
        </p:nvSpPr>
        <p:spPr>
          <a:xfrm>
            <a:off x="4338320" y="4033959"/>
            <a:ext cx="6096000" cy="1924245"/>
          </a:xfrm>
          <a:prstGeom prst="rect">
            <a:avLst/>
          </a:prstGeom>
        </p:spPr>
        <p:txBody>
          <a:bodyPr>
            <a:spAutoFit/>
          </a:bodyPr>
          <a:lstStyle/>
          <a:p>
            <a:pPr lvl="2">
              <a:lnSpc>
                <a:spcPct val="200000"/>
              </a:lnSpc>
            </a:pPr>
            <a:r>
              <a:rPr lang="zh-CN" altLang="en-US" sz="3200" dirty="0">
                <a:solidFill>
                  <a:srgbClr val="002060"/>
                </a:solidFill>
              </a:rPr>
              <a:t>课程</a:t>
            </a:r>
            <a:r>
              <a:rPr lang="en-US" altLang="zh-CN" sz="3200" dirty="0">
                <a:solidFill>
                  <a:srgbClr val="002060"/>
                </a:solidFill>
              </a:rPr>
              <a:t>QQ</a:t>
            </a:r>
            <a:r>
              <a:rPr lang="zh-CN" altLang="en-US" sz="3200" dirty="0">
                <a:solidFill>
                  <a:srgbClr val="002060"/>
                </a:solidFill>
              </a:rPr>
              <a:t>群：</a:t>
            </a:r>
            <a:endParaRPr lang="en-US" altLang="zh-CN" sz="3200" dirty="0">
              <a:solidFill>
                <a:srgbClr val="002060"/>
              </a:solidFill>
            </a:endParaRPr>
          </a:p>
          <a:p>
            <a:pPr lvl="2">
              <a:lnSpc>
                <a:spcPct val="200000"/>
              </a:lnSpc>
            </a:pPr>
            <a:r>
              <a:rPr lang="en-US" altLang="zh-CN" sz="3200">
                <a:solidFill>
                  <a:srgbClr val="002060"/>
                </a:solidFill>
              </a:rPr>
              <a:t>767142272</a:t>
            </a:r>
            <a:endParaRPr lang="en-US" altLang="zh-CN" sz="3200" dirty="0">
              <a:solidFill>
                <a:srgbClr val="002060"/>
              </a:solidFill>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6"/>
                                        </p:tgtEl>
                                      </p:cBhvr>
                                    </p:animEffect>
                                    <p:animScale>
                                      <p:cBhvr>
                                        <p:cTn id="7"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lnSpcReduction="10000"/>
          </a:bodyPr>
          <a:lstStyle/>
          <a:p>
            <a:pPr marL="0" indent="0">
              <a:buNone/>
            </a:pPr>
            <a:r>
              <a:rPr lang="en-US" altLang="zh-CN" b="1" dirty="0"/>
              <a:t>3</a:t>
            </a:r>
            <a:r>
              <a:rPr lang="zh-CN" altLang="en-US" b="1" dirty="0"/>
              <a:t>、</a:t>
            </a:r>
            <a:r>
              <a:rPr lang="en-US" altLang="zh-CN" b="1" dirty="0"/>
              <a:t>ENIAC</a:t>
            </a:r>
            <a:r>
              <a:rPr lang="zh-CN" altLang="zh-CN" b="1" dirty="0"/>
              <a:t>计算机</a:t>
            </a:r>
            <a:endParaRPr lang="zh-CN" altLang="zh-CN" dirty="0"/>
          </a:p>
          <a:p>
            <a:pPr lvl="1"/>
            <a:endParaRPr lang="en-US" altLang="zh-CN" sz="1000" dirty="0"/>
          </a:p>
          <a:p>
            <a:pPr lvl="1"/>
            <a:r>
              <a:rPr lang="en-US" altLang="zh-CN" dirty="0"/>
              <a:t>1946</a:t>
            </a:r>
            <a:r>
              <a:rPr lang="zh-CN" altLang="zh-CN" dirty="0"/>
              <a:t>年</a:t>
            </a:r>
            <a:r>
              <a:rPr lang="zh-CN" altLang="en-US" dirty="0"/>
              <a:t>，</a:t>
            </a:r>
            <a:r>
              <a:rPr lang="zh-CN" altLang="zh-CN" dirty="0"/>
              <a:t>莫克利和埃克特研制</a:t>
            </a:r>
            <a:r>
              <a:rPr lang="zh-CN" altLang="en-US" dirty="0"/>
              <a:t>成功</a:t>
            </a:r>
            <a:r>
              <a:rPr lang="en-US" altLang="zh-CN" b="1" dirty="0">
                <a:solidFill>
                  <a:srgbClr val="C00000"/>
                </a:solidFill>
              </a:rPr>
              <a:t>ENIAC</a:t>
            </a:r>
            <a:r>
              <a:rPr lang="zh-CN" altLang="zh-CN" dirty="0"/>
              <a:t>计算机</a:t>
            </a:r>
            <a:r>
              <a:rPr lang="zh-CN" altLang="en-US" dirty="0"/>
              <a:t>。</a:t>
            </a:r>
            <a:endParaRPr lang="en-US" altLang="zh-CN" dirty="0"/>
          </a:p>
          <a:p>
            <a:pPr lvl="1"/>
            <a:endParaRPr lang="en-US" altLang="zh-CN" dirty="0"/>
          </a:p>
          <a:p>
            <a:pPr lvl="1"/>
            <a:r>
              <a:rPr lang="en-US" altLang="zh-CN" dirty="0"/>
              <a:t>ENIAC</a:t>
            </a:r>
            <a:r>
              <a:rPr lang="zh-CN" altLang="zh-CN" dirty="0"/>
              <a:t>计算机</a:t>
            </a:r>
            <a:endParaRPr lang="en-US" altLang="zh-CN" dirty="0"/>
          </a:p>
          <a:p>
            <a:pPr lvl="2"/>
            <a:r>
              <a:rPr lang="zh-CN" altLang="zh-CN" dirty="0"/>
              <a:t>采用全电子管电路，</a:t>
            </a:r>
            <a:endParaRPr lang="en-US" altLang="zh-CN" dirty="0"/>
          </a:p>
          <a:p>
            <a:pPr lvl="2"/>
            <a:r>
              <a:rPr lang="zh-CN" altLang="zh-CN" dirty="0"/>
              <a:t>没有采用二进制</a:t>
            </a:r>
            <a:r>
              <a:rPr lang="zh-CN" altLang="en-US" dirty="0"/>
              <a:t>，</a:t>
            </a:r>
            <a:endParaRPr lang="en-US" altLang="zh-CN" dirty="0"/>
          </a:p>
          <a:p>
            <a:pPr lvl="2"/>
            <a:r>
              <a:rPr lang="zh-CN" altLang="zh-CN" dirty="0"/>
              <a:t>采用</a:t>
            </a:r>
            <a:r>
              <a:rPr lang="en-US" altLang="zh-CN" dirty="0"/>
              <a:t>18 000</a:t>
            </a:r>
            <a:r>
              <a:rPr lang="zh-CN" altLang="zh-CN" dirty="0"/>
              <a:t>多个电子管，</a:t>
            </a:r>
            <a:endParaRPr lang="en-US" altLang="zh-CN" dirty="0"/>
          </a:p>
          <a:p>
            <a:pPr lvl="2"/>
            <a:r>
              <a:rPr lang="en-US" altLang="zh-CN" dirty="0"/>
              <a:t>10 000</a:t>
            </a:r>
            <a:r>
              <a:rPr lang="zh-CN" altLang="zh-CN" dirty="0"/>
              <a:t>多个电容，</a:t>
            </a:r>
            <a:endParaRPr lang="en-US" altLang="zh-CN" dirty="0"/>
          </a:p>
          <a:p>
            <a:pPr lvl="2"/>
            <a:r>
              <a:rPr lang="en-US" altLang="zh-CN" dirty="0"/>
              <a:t>7 000</a:t>
            </a:r>
            <a:r>
              <a:rPr lang="zh-CN" altLang="zh-CN" dirty="0"/>
              <a:t>个电阻，</a:t>
            </a:r>
            <a:endParaRPr lang="en-US" altLang="zh-CN" dirty="0"/>
          </a:p>
          <a:p>
            <a:pPr lvl="2"/>
            <a:r>
              <a:rPr lang="en-US" altLang="zh-CN" dirty="0"/>
              <a:t>1 500</a:t>
            </a:r>
            <a:r>
              <a:rPr lang="zh-CN" altLang="zh-CN" dirty="0"/>
              <a:t>多</a:t>
            </a:r>
            <a:r>
              <a:rPr lang="zh-CN" altLang="en-US" dirty="0"/>
              <a:t>个</a:t>
            </a:r>
            <a:r>
              <a:rPr lang="zh-CN" altLang="zh-CN" dirty="0"/>
              <a:t>继电器，</a:t>
            </a:r>
            <a:endParaRPr lang="en-US" altLang="zh-CN" dirty="0"/>
          </a:p>
          <a:p>
            <a:pPr lvl="2"/>
            <a:r>
              <a:rPr lang="zh-CN" altLang="zh-CN" dirty="0"/>
              <a:t>耗电</a:t>
            </a:r>
            <a:r>
              <a:rPr lang="en-US" altLang="zh-CN" dirty="0"/>
              <a:t>150kW</a:t>
            </a:r>
            <a:r>
              <a:rPr lang="zh-CN" altLang="zh-CN" dirty="0"/>
              <a:t>，</a:t>
            </a:r>
            <a:endParaRPr lang="en-US" altLang="zh-CN" dirty="0"/>
          </a:p>
          <a:p>
            <a:pPr lvl="2"/>
            <a:r>
              <a:rPr lang="zh-CN" altLang="zh-CN" dirty="0"/>
              <a:t>重量达</a:t>
            </a:r>
            <a:r>
              <a:rPr lang="en-US" altLang="zh-CN" dirty="0"/>
              <a:t>30t</a:t>
            </a:r>
            <a:r>
              <a:rPr lang="zh-CN" altLang="zh-CN" dirty="0"/>
              <a:t>，</a:t>
            </a:r>
            <a:endParaRPr lang="en-US" altLang="zh-CN" dirty="0"/>
          </a:p>
          <a:p>
            <a:pPr lvl="2"/>
            <a:r>
              <a:rPr lang="zh-CN" altLang="zh-CN" dirty="0"/>
              <a:t>占地面积</a:t>
            </a:r>
            <a:r>
              <a:rPr lang="en-US" altLang="zh-CN" dirty="0"/>
              <a:t>170m</a:t>
            </a:r>
            <a:r>
              <a:rPr lang="en-US" altLang="zh-CN" baseline="30000" dirty="0"/>
              <a:t>2</a:t>
            </a:r>
            <a:r>
              <a:rPr lang="zh-CN" altLang="zh-CN" dirty="0"/>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3456641" y="5646299"/>
            <a:ext cx="214658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ENIAC</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a:t>
            </a:r>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30948" y="1839404"/>
            <a:ext cx="6450419" cy="5050495"/>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ENIAC</a:t>
            </a:r>
            <a:r>
              <a:rPr lang="zh-CN" altLang="en-US"/>
              <a:t>性能：</a:t>
            </a:r>
            <a:endParaRPr lang="en-US" altLang="zh-CN"/>
          </a:p>
          <a:p>
            <a:pPr lvl="2"/>
            <a:r>
              <a:rPr lang="en-US" altLang="zh-CN"/>
              <a:t>1</a:t>
            </a:r>
            <a:r>
              <a:rPr lang="zh-CN" altLang="zh-CN"/>
              <a:t>秒钟内完成</a:t>
            </a:r>
            <a:r>
              <a:rPr lang="en-US" altLang="zh-CN"/>
              <a:t>5000</a:t>
            </a:r>
            <a:r>
              <a:rPr lang="zh-CN" altLang="zh-CN"/>
              <a:t>次加法运算，</a:t>
            </a:r>
            <a:endParaRPr lang="en-US" altLang="zh-CN"/>
          </a:p>
          <a:p>
            <a:pPr lvl="2"/>
            <a:r>
              <a:rPr lang="zh-CN" altLang="zh-CN"/>
              <a:t>在</a:t>
            </a:r>
            <a:r>
              <a:rPr lang="en-US" altLang="zh-CN"/>
              <a:t>3/1000</a:t>
            </a:r>
            <a:r>
              <a:rPr lang="zh-CN" altLang="zh-CN"/>
              <a:t>秒内完成</a:t>
            </a:r>
            <a:r>
              <a:rPr lang="en-US" altLang="zh-CN"/>
              <a:t>2</a:t>
            </a:r>
            <a:r>
              <a:rPr lang="zh-CN" altLang="zh-CN"/>
              <a:t>个</a:t>
            </a:r>
            <a:r>
              <a:rPr lang="en-US" altLang="zh-CN"/>
              <a:t>10</a:t>
            </a:r>
            <a:r>
              <a:rPr lang="zh-CN" altLang="zh-CN"/>
              <a:t>位数乘法</a:t>
            </a:r>
            <a:r>
              <a:rPr lang="zh-CN" altLang="en-US"/>
              <a:t>，</a:t>
            </a:r>
            <a:endParaRPr lang="en-US" altLang="zh-CN"/>
          </a:p>
          <a:p>
            <a:pPr lvl="2"/>
            <a:r>
              <a:rPr lang="zh-CN" altLang="zh-CN"/>
              <a:t>计算一条炮弹弹道只需要</a:t>
            </a:r>
            <a:r>
              <a:rPr lang="en-US" altLang="zh-CN"/>
              <a:t>20</a:t>
            </a:r>
            <a:r>
              <a:rPr lang="zh-CN" altLang="zh-CN"/>
              <a:t>秒钟。</a:t>
            </a:r>
            <a:endParaRPr lang="en-US" altLang="zh-CN"/>
          </a:p>
          <a:p>
            <a:pPr lvl="2"/>
            <a:endParaRPr lang="en-US" altLang="zh-CN"/>
          </a:p>
          <a:p>
            <a:pPr lvl="1"/>
            <a:r>
              <a:rPr lang="zh-CN" altLang="zh-CN"/>
              <a:t>莫克利在设计</a:t>
            </a:r>
            <a:r>
              <a:rPr lang="en-US" altLang="zh-CN"/>
              <a:t>ENIAC</a:t>
            </a:r>
            <a:r>
              <a:rPr lang="zh-CN" altLang="zh-CN"/>
              <a:t>之前拜访过阿塔纳索夫，一起讨论过计算机设计经验</a:t>
            </a:r>
            <a:r>
              <a:rPr lang="zh-CN" altLang="en-US"/>
              <a:t>。</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9977" y="3374738"/>
            <a:ext cx="8216014" cy="2283334"/>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4</a:t>
            </a:r>
            <a:r>
              <a:rPr lang="zh-CN" altLang="zh-CN" b="1"/>
              <a:t>．冯</a:t>
            </a:r>
            <a:r>
              <a:rPr lang="en-US" altLang="zh-CN" b="1"/>
              <a:t>•</a:t>
            </a:r>
            <a:r>
              <a:rPr lang="zh-CN" altLang="zh-CN" b="1"/>
              <a:t>诺依曼与</a:t>
            </a:r>
            <a:r>
              <a:rPr lang="en-US" altLang="zh-CN" b="1"/>
              <a:t>EDVAC</a:t>
            </a:r>
            <a:r>
              <a:rPr lang="zh-CN" altLang="zh-CN" b="1"/>
              <a:t>计算机</a:t>
            </a:r>
            <a:endParaRPr lang="zh-CN" altLang="zh-CN"/>
          </a:p>
          <a:p>
            <a:pPr lvl="1"/>
            <a:endParaRPr lang="en-US" altLang="zh-CN" sz="1000"/>
          </a:p>
          <a:p>
            <a:pPr lvl="1"/>
            <a:r>
              <a:rPr lang="en-US" altLang="zh-CN"/>
              <a:t>1945</a:t>
            </a:r>
            <a:r>
              <a:rPr lang="zh-CN" altLang="zh-CN"/>
              <a:t>年，冯</a:t>
            </a:r>
            <a:r>
              <a:rPr lang="en-US" altLang="zh-CN"/>
              <a:t>·</a:t>
            </a:r>
            <a:r>
              <a:rPr lang="zh-CN" altLang="zh-CN"/>
              <a:t>诺依曼提出了计算机</a:t>
            </a:r>
            <a:r>
              <a:rPr lang="zh-CN" altLang="zh-CN" b="1">
                <a:solidFill>
                  <a:srgbClr val="C00000"/>
                </a:solidFill>
              </a:rPr>
              <a:t>五大结构</a:t>
            </a:r>
            <a:r>
              <a:rPr lang="zh-CN" altLang="zh-CN"/>
              <a:t>，</a:t>
            </a:r>
            <a:r>
              <a:rPr lang="zh-CN" altLang="zh-CN" b="1">
                <a:solidFill>
                  <a:srgbClr val="C00000"/>
                </a:solidFill>
              </a:rPr>
              <a:t>存储程序</a:t>
            </a:r>
            <a:r>
              <a:rPr lang="zh-CN" altLang="zh-CN"/>
              <a:t>的设计思想。</a:t>
            </a:r>
            <a:endParaRPr lang="en-US" altLang="zh-CN"/>
          </a:p>
          <a:p>
            <a:pPr lvl="1"/>
            <a:r>
              <a:rPr lang="zh-CN" altLang="en-US"/>
              <a:t>一份疑似</a:t>
            </a:r>
            <a:r>
              <a:rPr lang="zh-CN" altLang="zh-CN"/>
              <a:t>冯</a:t>
            </a:r>
            <a:r>
              <a:rPr lang="en-US" altLang="zh-CN"/>
              <a:t>·</a:t>
            </a:r>
            <a:r>
              <a:rPr lang="zh-CN" altLang="zh-CN"/>
              <a:t>诺依曼</a:t>
            </a:r>
            <a:r>
              <a:rPr lang="zh-CN" altLang="en-US"/>
              <a:t>手稿（</a:t>
            </a:r>
            <a:r>
              <a:rPr lang="zh-CN" altLang="en-US" b="1">
                <a:solidFill>
                  <a:srgbClr val="C00000"/>
                </a:solidFill>
              </a:rPr>
              <a:t>？</a:t>
            </a:r>
            <a:r>
              <a:rPr lang="zh-CN" altLang="en-US"/>
              <a:t>）</a:t>
            </a:r>
            <a:r>
              <a:rPr lang="zh-CN" altLang="zh-CN"/>
              <a:t>的</a:t>
            </a:r>
            <a:r>
              <a:rPr lang="en-US" altLang="zh-CN"/>
              <a:t>EDVAC</a:t>
            </a:r>
            <a:r>
              <a:rPr lang="zh-CN" altLang="zh-CN"/>
              <a:t>系统结构设计草图如</a:t>
            </a:r>
            <a:r>
              <a:rPr lang="zh-CN" altLang="en-US"/>
              <a:t>下</a:t>
            </a:r>
            <a:r>
              <a:rPr lang="zh-CN" altLang="zh-CN"/>
              <a:t>所示。</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7897880" y="6202007"/>
            <a:ext cx="2306375"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EDVAC</a:t>
            </a: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系统结构 </a:t>
            </a:r>
          </a:p>
        </p:txBody>
      </p:sp>
      <p:pic>
        <p:nvPicPr>
          <p:cNvPr id="14340"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4000"/>
                    </a14:imgEffect>
                    <a14:imgEffect>
                      <a14:saturation sat="99000"/>
                    </a14:imgEffect>
                    <a14:imgEffect>
                      <a14:brightnessContrast bright="-23000" contrast="50000"/>
                    </a14:imgEffect>
                  </a14:imgLayer>
                </a14:imgProps>
              </a:ext>
              <a:ext uri="{28A0092B-C50C-407E-A947-70E740481C1C}">
                <a14:useLocalDpi xmlns:a14="http://schemas.microsoft.com/office/drawing/2010/main"/>
              </a:ext>
            </a:extLst>
          </a:blip>
          <a:srcRect/>
          <a:stretch>
            <a:fillRect/>
          </a:stretch>
        </p:blipFill>
        <p:spPr bwMode="auto">
          <a:xfrm>
            <a:off x="6971601" y="2470673"/>
            <a:ext cx="4338697" cy="3606542"/>
          </a:xfrm>
          <a:prstGeom prst="rect">
            <a:avLst/>
          </a:prstGeom>
          <a:noFill/>
          <a:ln w="19050">
            <a:solidFill>
              <a:srgbClr val="003399"/>
            </a:solidFill>
            <a:miter lim="800000"/>
            <a:headEnd/>
            <a:tailEnd/>
          </a:ln>
          <a:extLst>
            <a:ext uri="{909E8E84-426E-40DD-AFC4-6F175D3DCCD1}">
              <a14:hiddenFill xmlns:a14="http://schemas.microsoft.com/office/drawing/2010/main">
                <a:solidFill>
                  <a:schemeClr val="accent1"/>
                </a:solidFill>
              </a14:hiddenFill>
            </a:ext>
          </a:extLst>
        </p:spPr>
      </p:pic>
      <p:sp>
        <p:nvSpPr>
          <p:cNvPr id="10" name="圆角矩形 9"/>
          <p:cNvSpPr/>
          <p:nvPr/>
        </p:nvSpPr>
        <p:spPr>
          <a:xfrm>
            <a:off x="3021686" y="6208029"/>
            <a:ext cx="2023623"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EDVAC</a:t>
            </a: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a:t>
            </a:r>
          </a:p>
        </p:txBody>
      </p:sp>
      <p:pic>
        <p:nvPicPr>
          <p:cNvPr id="4" name="图片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53253" y="2482549"/>
            <a:ext cx="4527402" cy="3595290"/>
          </a:xfrm>
          <a:prstGeom prst="rect">
            <a:avLst/>
          </a:prstGeom>
        </p:spPr>
      </p:pic>
    </p:spTree>
    <p:extLst>
      <p:ext uri="{BB962C8B-B14F-4D97-AF65-F5344CB8AC3E}">
        <p14:creationId xmlns:p14="http://schemas.microsoft.com/office/powerpoint/2010/main" val="399690127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5</a:t>
            </a:r>
            <a:r>
              <a:rPr lang="zh-CN" altLang="en-US" b="1"/>
              <a:t>、</a:t>
            </a:r>
            <a:r>
              <a:rPr lang="en-US" altLang="zh-CN" b="1"/>
              <a:t>IBM System 360</a:t>
            </a:r>
            <a:r>
              <a:rPr lang="zh-CN" altLang="zh-CN" b="1"/>
              <a:t>计算机</a:t>
            </a:r>
            <a:endParaRPr lang="zh-CN" altLang="zh-CN"/>
          </a:p>
          <a:p>
            <a:pPr lvl="1"/>
            <a:endParaRPr lang="en-US" altLang="zh-CN" sz="1000"/>
          </a:p>
          <a:p>
            <a:pPr lvl="1"/>
            <a:r>
              <a:rPr lang="en-US" altLang="zh-CN"/>
              <a:t>1964</a:t>
            </a:r>
            <a:r>
              <a:rPr lang="zh-CN" altLang="zh-CN"/>
              <a:t>年的</a:t>
            </a:r>
            <a:r>
              <a:rPr lang="en-US" altLang="zh-CN"/>
              <a:t>IBM System 360</a:t>
            </a:r>
            <a:r>
              <a:rPr lang="zh-CN" altLang="zh-CN"/>
              <a:t>是现代计算机最典型的代表产品。</a:t>
            </a:r>
            <a:endParaRPr lang="en-US" altLang="zh-CN"/>
          </a:p>
          <a:p>
            <a:pPr lvl="1"/>
            <a:r>
              <a:rPr lang="en-US" altLang="zh-CN"/>
              <a:t>IBM 360</a:t>
            </a:r>
            <a:r>
              <a:rPr lang="zh-CN" altLang="en-US"/>
              <a:t>的特点：</a:t>
            </a:r>
            <a:r>
              <a:rPr lang="zh-CN" altLang="zh-CN"/>
              <a:t>通用化、标准化、系列化</a:t>
            </a:r>
            <a:r>
              <a:rPr lang="zh-CN" altLang="en-US"/>
              <a:t>、</a:t>
            </a:r>
            <a:r>
              <a:rPr lang="zh-CN" altLang="zh-CN" b="1">
                <a:solidFill>
                  <a:srgbClr val="C00000"/>
                </a:solidFill>
              </a:rPr>
              <a:t>兼容</a:t>
            </a:r>
            <a:r>
              <a:rPr lang="zh-CN" altLang="zh-CN"/>
              <a:t>。</a:t>
            </a:r>
            <a:endParaRPr lang="en-US" altLang="zh-CN"/>
          </a:p>
          <a:p>
            <a:pPr lvl="1"/>
            <a:endParaRPr lang="zh-CN" altLang="zh-CN"/>
          </a:p>
          <a:p>
            <a:pPr lvl="1"/>
            <a:r>
              <a:rPr lang="zh-CN" altLang="zh-CN"/>
              <a:t>为了研发</a:t>
            </a:r>
            <a:r>
              <a:rPr lang="en-US" altLang="zh-CN"/>
              <a:t>IBM 360</a:t>
            </a:r>
            <a:r>
              <a:rPr lang="zh-CN" altLang="zh-CN"/>
              <a:t>计算机</a:t>
            </a:r>
            <a:r>
              <a:rPr lang="zh-CN" altLang="en-US"/>
              <a:t>：</a:t>
            </a:r>
            <a:endParaRPr lang="en-US" altLang="zh-CN"/>
          </a:p>
          <a:p>
            <a:pPr marL="800100" lvl="1" indent="-342900"/>
            <a:r>
              <a:rPr lang="en-US" altLang="zh-CN"/>
              <a:t>IBM</a:t>
            </a:r>
            <a:r>
              <a:rPr lang="zh-CN" altLang="zh-CN"/>
              <a:t>公司征召了</a:t>
            </a:r>
            <a:r>
              <a:rPr lang="en-US" altLang="zh-CN"/>
              <a:t>6</a:t>
            </a:r>
            <a:r>
              <a:rPr lang="zh-CN" altLang="zh-CN"/>
              <a:t>万多名新员工，</a:t>
            </a:r>
            <a:endParaRPr lang="en-US" altLang="zh-CN"/>
          </a:p>
          <a:p>
            <a:pPr marL="800100" lvl="1" indent="-342900"/>
            <a:r>
              <a:rPr lang="zh-CN" altLang="zh-CN"/>
              <a:t>创建了</a:t>
            </a:r>
            <a:r>
              <a:rPr lang="en-US" altLang="zh-CN"/>
              <a:t>5</a:t>
            </a:r>
            <a:r>
              <a:rPr lang="zh-CN" altLang="zh-CN"/>
              <a:t>座新工厂，</a:t>
            </a:r>
            <a:endParaRPr lang="en-US" altLang="zh-CN"/>
          </a:p>
          <a:p>
            <a:pPr marL="800100" lvl="1" indent="-342900"/>
            <a:r>
              <a:rPr lang="zh-CN" altLang="zh-CN"/>
              <a:t>耗资</a:t>
            </a:r>
            <a:r>
              <a:rPr lang="en-US" altLang="zh-CN"/>
              <a:t>50</a:t>
            </a:r>
            <a:r>
              <a:rPr lang="zh-CN" altLang="zh-CN"/>
              <a:t>亿美元，</a:t>
            </a:r>
            <a:endParaRPr lang="en-US" altLang="zh-CN"/>
          </a:p>
          <a:p>
            <a:pPr marL="800100" lvl="1" indent="-342900"/>
            <a:r>
              <a:rPr lang="zh-CN" altLang="zh-CN"/>
              <a:t>历时</a:t>
            </a:r>
            <a:r>
              <a:rPr lang="en-US" altLang="zh-CN"/>
              <a:t>5</a:t>
            </a:r>
            <a:r>
              <a:rPr lang="zh-CN" altLang="zh-CN"/>
              <a:t>年时间进行研制，</a:t>
            </a:r>
            <a:endParaRPr lang="en-US" altLang="zh-CN"/>
          </a:p>
          <a:p>
            <a:pPr marL="800100" lvl="1" indent="-342900"/>
            <a:r>
              <a:rPr lang="zh-CN" altLang="zh-CN"/>
              <a:t>出货时间不断延迟。</a:t>
            </a:r>
            <a:endParaRPr lang="en-US"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4541760" y="6156886"/>
            <a:ext cx="1488558"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IBM 360</a:t>
            </a:r>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58295" y="2619868"/>
            <a:ext cx="5553694" cy="4000626"/>
          </a:xfrm>
          <a:prstGeom prst="rect">
            <a:avLst/>
          </a:prstGeom>
        </p:spPr>
      </p:pic>
    </p:spTree>
    <p:extLst>
      <p:ext uri="{BB962C8B-B14F-4D97-AF65-F5344CB8AC3E}">
        <p14:creationId xmlns:p14="http://schemas.microsoft.com/office/powerpoint/2010/main" val="314734446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a:bodyPr>
          <a:lstStyle/>
          <a:p>
            <a:r>
              <a:rPr lang="zh-CN" altLang="zh-CN"/>
              <a:t>现代计算机基本元器件发展阶段</a:t>
            </a:r>
            <a:r>
              <a:rPr lang="zh-CN" altLang="en-US"/>
              <a:t>：</a:t>
            </a:r>
            <a:endParaRPr lang="en-US" altLang="zh-CN"/>
          </a:p>
          <a:p>
            <a:pPr marL="457200" lvl="1" indent="0">
              <a:buNone/>
            </a:pPr>
            <a:r>
              <a:rPr lang="zh-CN" altLang="zh-CN">
                <a:solidFill>
                  <a:srgbClr val="C00000"/>
                </a:solidFill>
              </a:rPr>
              <a:t>电子管</a:t>
            </a:r>
            <a:r>
              <a:rPr lang="zh-CN" altLang="en-US">
                <a:solidFill>
                  <a:srgbClr val="C00000"/>
                </a:solidFill>
              </a:rPr>
              <a:t>→</a:t>
            </a:r>
            <a:r>
              <a:rPr lang="zh-CN" altLang="zh-CN">
                <a:solidFill>
                  <a:srgbClr val="C00000"/>
                </a:solidFill>
              </a:rPr>
              <a:t>晶体管</a:t>
            </a:r>
            <a:r>
              <a:rPr lang="zh-CN" altLang="en-US">
                <a:solidFill>
                  <a:srgbClr val="C00000"/>
                </a:solidFill>
              </a:rPr>
              <a:t>→ </a:t>
            </a:r>
            <a:r>
              <a:rPr lang="zh-CN" altLang="zh-CN">
                <a:solidFill>
                  <a:srgbClr val="C00000"/>
                </a:solidFill>
              </a:rPr>
              <a:t>中小规模集成电路</a:t>
            </a:r>
            <a:r>
              <a:rPr lang="zh-CN" altLang="en-US">
                <a:solidFill>
                  <a:srgbClr val="C00000"/>
                </a:solidFill>
              </a:rPr>
              <a:t>→ </a:t>
            </a:r>
            <a:r>
              <a:rPr lang="zh-CN" altLang="zh-CN">
                <a:solidFill>
                  <a:srgbClr val="C00000"/>
                </a:solidFill>
              </a:rPr>
              <a:t>超大规模集成电路</a:t>
            </a:r>
            <a:r>
              <a:rPr lang="zh-CN" altLang="zh-CN"/>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8819" y="2161095"/>
            <a:ext cx="10723289" cy="4218025"/>
          </a:xfrm>
          <a:prstGeom prst="rect">
            <a:avLst/>
          </a:prstGeom>
        </p:spPr>
      </p:pic>
    </p:spTree>
    <p:extLst>
      <p:ext uri="{BB962C8B-B14F-4D97-AF65-F5344CB8AC3E}">
        <p14:creationId xmlns:p14="http://schemas.microsoft.com/office/powerpoint/2010/main" val="314734446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1.1.3  </a:t>
            </a:r>
            <a:r>
              <a:rPr lang="zh-CN" altLang="en-US"/>
              <a:t>现代计算机发展</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a:t>【</a:t>
            </a:r>
            <a:r>
              <a:rPr lang="zh-CN" altLang="en-US"/>
              <a:t>扩展</a:t>
            </a:r>
            <a:r>
              <a:rPr lang="en-US" altLang="zh-CN"/>
              <a:t>】</a:t>
            </a:r>
            <a:r>
              <a:rPr lang="zh-CN" altLang="en-US"/>
              <a:t>老式计算器。</a:t>
            </a:r>
            <a:endParaRPr lang="en-US"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1574397" y="5570339"/>
            <a:ext cx="1588897" cy="400110"/>
          </a:xfrm>
          <a:prstGeom prst="rect">
            <a:avLst/>
          </a:prstGeom>
        </p:spPr>
        <p:txBody>
          <a:bodyPr wrap="none">
            <a:spAutoFit/>
          </a:bodyPr>
          <a:lstStyle/>
          <a:p>
            <a:r>
              <a:rPr lang="en-US" altLang="zh-CN" sz="2000" dirty="0">
                <a:solidFill>
                  <a:srgbClr val="0033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5891</a:t>
            </a:r>
            <a:r>
              <a:rPr lang="zh-CN" altLang="en-US" sz="2000" dirty="0">
                <a:solidFill>
                  <a:srgbClr val="0033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计算尺</a:t>
            </a:r>
          </a:p>
        </p:txBody>
      </p:sp>
      <p:sp>
        <p:nvSpPr>
          <p:cNvPr id="5" name="矩形 4"/>
          <p:cNvSpPr/>
          <p:nvPr/>
        </p:nvSpPr>
        <p:spPr>
          <a:xfrm>
            <a:off x="7329376" y="5634137"/>
            <a:ext cx="1467068" cy="400110"/>
          </a:xfrm>
          <a:prstGeom prst="rect">
            <a:avLst/>
          </a:prstGeom>
        </p:spPr>
        <p:txBody>
          <a:bodyPr wrap="none">
            <a:spAutoFit/>
          </a:bodyPr>
          <a:lstStyle/>
          <a:p>
            <a:r>
              <a:rPr lang="zh-CN" altLang="en-US" sz="2000">
                <a:solidFill>
                  <a:srgbClr val="0033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机械计算机</a:t>
            </a:r>
          </a:p>
        </p:txBody>
      </p:sp>
      <p:pic>
        <p:nvPicPr>
          <p:cNvPr id="8" name="图片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0069" y="1343024"/>
            <a:ext cx="2963977" cy="405694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92442" y="1343025"/>
            <a:ext cx="5678340" cy="4231878"/>
          </a:xfrm>
          <a:prstGeom prst="rect">
            <a:avLst/>
          </a:prstGeom>
        </p:spPr>
      </p:pic>
    </p:spTree>
    <p:extLst>
      <p:ext uri="{BB962C8B-B14F-4D97-AF65-F5344CB8AC3E}">
        <p14:creationId xmlns:p14="http://schemas.microsoft.com/office/powerpoint/2010/main" val="423270839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2771" y="627322"/>
            <a:ext cx="11557591" cy="5996762"/>
          </a:xfrm>
        </p:spPr>
        <p:txBody>
          <a:bodyPr>
            <a:normAutofit/>
          </a:bodyPr>
          <a:lstStyle/>
          <a:p>
            <a:pPr marL="0" indent="0" algn="ctr">
              <a:lnSpc>
                <a:spcPct val="150000"/>
              </a:lnSpc>
              <a:buNone/>
            </a:pPr>
            <a:r>
              <a:rPr lang="en-US" altLang="zh-CN"/>
              <a:t>1.1.1  </a:t>
            </a:r>
            <a:r>
              <a:rPr lang="zh-CN" altLang="en-US"/>
              <a:t>计算机的发展</a:t>
            </a:r>
          </a:p>
        </p:txBody>
      </p:sp>
      <p:graphicFrame>
        <p:nvGraphicFramePr>
          <p:cNvPr id="4" name="图示 3"/>
          <p:cNvGraphicFramePr/>
          <p:nvPr>
            <p:extLst>
              <p:ext uri="{D42A27DB-BD31-4B8C-83A1-F6EECF244321}">
                <p14:modId xmlns:p14="http://schemas.microsoft.com/office/powerpoint/2010/main" val="135508357"/>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1"/>
          <p:cNvSpPr>
            <a:spLocks noGrp="1"/>
          </p:cNvSpPr>
          <p:nvPr>
            <p:ph type="title"/>
          </p:nvPr>
        </p:nvSpPr>
        <p:spPr>
          <a:xfrm>
            <a:off x="701734" y="21266"/>
            <a:ext cx="10111563" cy="512177"/>
          </a:xfrm>
        </p:spPr>
        <p:txBody>
          <a:bodyPr/>
          <a:lstStyle/>
          <a:p>
            <a:pPr algn="l"/>
            <a:r>
              <a:rPr lang="en-US" altLang="zh-CN" sz="1800"/>
              <a:t>《</a:t>
            </a:r>
            <a:r>
              <a:rPr lang="zh-CN" altLang="en-US" sz="1800"/>
              <a:t>计算机导论</a:t>
            </a:r>
            <a:r>
              <a:rPr lang="en-US" altLang="zh-CN" sz="1800"/>
              <a:t>——</a:t>
            </a:r>
            <a:r>
              <a:rPr lang="zh-CN" altLang="en-US" sz="1800"/>
              <a:t>计算思维和应用技术</a:t>
            </a:r>
            <a:r>
              <a:rPr lang="en-US" altLang="zh-CN" sz="1800"/>
              <a:t>》                  </a:t>
            </a:r>
            <a:r>
              <a:rPr lang="zh-CN" altLang="en-US" b="1"/>
              <a:t>第</a:t>
            </a:r>
            <a:r>
              <a:rPr lang="en-US" altLang="zh-CN" b="1"/>
              <a:t>1</a:t>
            </a:r>
            <a:r>
              <a:rPr lang="zh-CN" altLang="en-US" b="1"/>
              <a:t>章  计算工具</a:t>
            </a:r>
          </a:p>
        </p:txBody>
      </p:sp>
    </p:spTree>
    <p:extLst>
      <p:ext uri="{BB962C8B-B14F-4D97-AF65-F5344CB8AC3E}">
        <p14:creationId xmlns:p14="http://schemas.microsoft.com/office/powerpoint/2010/main" val="208495237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1</a:t>
            </a:r>
            <a:r>
              <a:rPr lang="zh-CN" altLang="en-US" b="1"/>
              <a:t>、</a:t>
            </a:r>
            <a:r>
              <a:rPr lang="zh-CN" altLang="zh-CN" b="1"/>
              <a:t>早期微机研究</a:t>
            </a:r>
            <a:endParaRPr lang="zh-CN" altLang="zh-CN"/>
          </a:p>
          <a:p>
            <a:endParaRPr lang="en-US" altLang="zh-CN" sz="1000"/>
          </a:p>
          <a:p>
            <a:r>
              <a:rPr lang="zh-CN" altLang="zh-CN"/>
              <a:t>微机研制起始于</a:t>
            </a:r>
            <a:r>
              <a:rPr lang="en-US" altLang="zh-CN"/>
              <a:t>1970</a:t>
            </a:r>
            <a:r>
              <a:rPr lang="zh-CN" altLang="zh-CN"/>
              <a:t>年代</a:t>
            </a:r>
            <a:r>
              <a:rPr lang="zh-CN" altLang="en-US"/>
              <a:t>；</a:t>
            </a:r>
            <a:endParaRPr lang="en-US" altLang="zh-CN"/>
          </a:p>
          <a:p>
            <a:endParaRPr lang="en-US" altLang="zh-CN"/>
          </a:p>
          <a:p>
            <a:r>
              <a:rPr lang="zh-CN" altLang="zh-CN"/>
              <a:t>早期微机产品</a:t>
            </a:r>
            <a:r>
              <a:rPr lang="zh-CN" altLang="en-US"/>
              <a:t>：</a:t>
            </a:r>
            <a:endParaRPr lang="en-US" altLang="zh-CN"/>
          </a:p>
          <a:p>
            <a:pPr lvl="2"/>
            <a:r>
              <a:rPr lang="en-US" altLang="zh-CN" b="1"/>
              <a:t>Kenbak-1</a:t>
            </a:r>
            <a:r>
              <a:rPr lang="zh-CN" altLang="en-US"/>
              <a:t>：</a:t>
            </a:r>
            <a:r>
              <a:rPr lang="zh-CN" altLang="zh-CN"/>
              <a:t>没有微处理器，没有操作系统。</a:t>
            </a:r>
            <a:endParaRPr lang="en-US" altLang="zh-CN"/>
          </a:p>
          <a:p>
            <a:pPr lvl="2"/>
            <a:r>
              <a:rPr lang="en-US" altLang="zh-CN" b="1"/>
              <a:t>Micral-N</a:t>
            </a:r>
            <a:r>
              <a:rPr lang="zh-CN" altLang="en-US"/>
              <a:t>：</a:t>
            </a:r>
            <a:r>
              <a:rPr lang="zh-CN" altLang="zh-CN"/>
              <a:t>采用</a:t>
            </a:r>
            <a:r>
              <a:rPr lang="en-US" altLang="zh-CN"/>
              <a:t>Intel 8008</a:t>
            </a:r>
            <a:r>
              <a:rPr lang="zh-CN" altLang="zh-CN"/>
              <a:t>微处理器，</a:t>
            </a:r>
            <a:endParaRPr lang="en-US" altLang="zh-CN"/>
          </a:p>
          <a:p>
            <a:pPr marL="817200" lvl="2" indent="0">
              <a:buNone/>
            </a:pPr>
            <a:r>
              <a:rPr lang="en-US" altLang="zh-CN"/>
              <a:t>                 </a:t>
            </a:r>
            <a:r>
              <a:rPr lang="zh-CN" altLang="zh-CN"/>
              <a:t>没有操作系统，销量极少。</a:t>
            </a:r>
          </a:p>
          <a:p>
            <a:pPr lvl="2"/>
            <a:r>
              <a:rPr lang="en-US" altLang="zh-CN" b="1"/>
              <a:t>Alto</a:t>
            </a:r>
            <a:r>
              <a:rPr lang="zh-CN" altLang="en-US"/>
              <a:t>：</a:t>
            </a:r>
            <a:r>
              <a:rPr lang="zh-CN" altLang="zh-CN"/>
              <a:t>显示器，图形用户界面，</a:t>
            </a:r>
            <a:endParaRPr lang="en-US" altLang="zh-CN"/>
          </a:p>
          <a:p>
            <a:pPr marL="817200" lvl="2" indent="0">
              <a:buNone/>
            </a:pPr>
            <a:r>
              <a:rPr lang="en-US" altLang="zh-CN"/>
              <a:t>        </a:t>
            </a:r>
            <a:r>
              <a:rPr lang="zh-CN" altLang="zh-CN"/>
              <a:t>“所见即所得”的文本编辑器。</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圆角矩形 8"/>
          <p:cNvSpPr/>
          <p:nvPr/>
        </p:nvSpPr>
        <p:spPr>
          <a:xfrm>
            <a:off x="8016949" y="5700491"/>
            <a:ext cx="2849525"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arn-CL"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Alto</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微机（</a:t>
            </a: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1975</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67993" y="811596"/>
            <a:ext cx="3519747" cy="4778769"/>
          </a:xfrm>
          <a:prstGeom prst="rect">
            <a:avLst/>
          </a:prstGeom>
        </p:spPr>
      </p:pic>
    </p:spTree>
    <p:extLst>
      <p:ext uri="{BB962C8B-B14F-4D97-AF65-F5344CB8AC3E}">
        <p14:creationId xmlns:p14="http://schemas.microsoft.com/office/powerpoint/2010/main" val="314734446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2</a:t>
            </a:r>
            <a:r>
              <a:rPr lang="zh-CN" altLang="en-US" b="1"/>
              <a:t>、牛郎星微机</a:t>
            </a:r>
            <a:r>
              <a:rPr lang="arn-CL" altLang="zh-CN" b="1"/>
              <a:t>Altair 8800</a:t>
            </a:r>
          </a:p>
          <a:p>
            <a:pPr lvl="1"/>
            <a:endParaRPr lang="arn-CL" altLang="zh-CN" sz="1000"/>
          </a:p>
          <a:p>
            <a:pPr lvl="1"/>
            <a:r>
              <a:rPr lang="arn-CL" altLang="zh-CN"/>
              <a:t>1975</a:t>
            </a:r>
            <a:r>
              <a:rPr lang="zh-CN" altLang="en-US"/>
              <a:t>年，</a:t>
            </a:r>
            <a:r>
              <a:rPr lang="zh-CN" altLang="zh-CN"/>
              <a:t>爱德华</a:t>
            </a:r>
            <a:r>
              <a:rPr lang="en-US" altLang="zh-CN"/>
              <a:t>·</a:t>
            </a:r>
            <a:r>
              <a:rPr lang="zh-CN" altLang="zh-CN"/>
              <a:t>罗伯茨</a:t>
            </a:r>
            <a:r>
              <a:rPr lang="zh-CN" altLang="en-US"/>
              <a:t>设计了</a:t>
            </a:r>
            <a:r>
              <a:rPr lang="arn-CL" altLang="zh-CN"/>
              <a:t>Altair 8800</a:t>
            </a:r>
            <a:r>
              <a:rPr lang="zh-CN" altLang="en-US"/>
              <a:t>微机。</a:t>
            </a:r>
            <a:endParaRPr lang="en-US" altLang="zh-CN"/>
          </a:p>
          <a:p>
            <a:pPr lvl="1"/>
            <a:r>
              <a:rPr lang="arn-CL" altLang="zh-CN"/>
              <a:t>Altair 8800</a:t>
            </a:r>
            <a:r>
              <a:rPr lang="zh-CN" altLang="en-US"/>
              <a:t>是第一台现代意义上的通用型微机。</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27272" y="2527989"/>
            <a:ext cx="10251169" cy="4330011"/>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a:bodyPr>
          <a:lstStyle/>
          <a:p>
            <a:r>
              <a:rPr lang="zh-CN" altLang="en-US" dirty="0"/>
              <a:t>简陋的牛郎星微机掀起了一场改变计算机世界的革命。</a:t>
            </a:r>
            <a:endParaRPr lang="en-US" altLang="zh-CN" dirty="0"/>
          </a:p>
          <a:p>
            <a:endParaRPr lang="en-US" altLang="zh-CN" dirty="0"/>
          </a:p>
          <a:p>
            <a:r>
              <a:rPr lang="zh-CN" altLang="en-US" dirty="0"/>
              <a:t>牛郎星微机设计思想：</a:t>
            </a:r>
            <a:endParaRPr lang="en-US" altLang="zh-CN" dirty="0"/>
          </a:p>
          <a:p>
            <a:pPr lvl="2"/>
            <a:r>
              <a:rPr lang="zh-CN" altLang="en-US" b="1" dirty="0">
                <a:solidFill>
                  <a:srgbClr val="C00000"/>
                </a:solidFill>
              </a:rPr>
              <a:t>开放式设计思想</a:t>
            </a:r>
            <a:r>
              <a:rPr lang="zh-CN" altLang="en-US" sz="1800" dirty="0"/>
              <a:t>（如开放系统结构、开放外设总线等）</a:t>
            </a:r>
            <a:r>
              <a:rPr lang="zh-CN" altLang="en-US" dirty="0"/>
              <a:t>；</a:t>
            </a:r>
            <a:endParaRPr lang="en-US" altLang="zh-CN" dirty="0"/>
          </a:p>
          <a:p>
            <a:pPr lvl="2"/>
            <a:r>
              <a:rPr lang="zh-CN" altLang="en-US" b="1" dirty="0">
                <a:solidFill>
                  <a:srgbClr val="C00000"/>
                </a:solidFill>
              </a:rPr>
              <a:t>微型化设计方法</a:t>
            </a:r>
            <a:r>
              <a:rPr lang="zh-CN" altLang="en-US" sz="1800" dirty="0"/>
              <a:t>（如追求产品的短小轻薄）</a:t>
            </a:r>
            <a:r>
              <a:rPr lang="zh-CN" altLang="en-US" dirty="0"/>
              <a:t>；</a:t>
            </a:r>
            <a:endParaRPr lang="en-US" altLang="zh-CN" dirty="0"/>
          </a:p>
          <a:p>
            <a:pPr lvl="2"/>
            <a:r>
              <a:rPr lang="en-US" altLang="zh-CN" b="1" dirty="0">
                <a:solidFill>
                  <a:srgbClr val="C00000"/>
                </a:solidFill>
              </a:rPr>
              <a:t>OEM</a:t>
            </a:r>
            <a:r>
              <a:rPr lang="zh-CN" altLang="en-US" b="1" dirty="0">
                <a:solidFill>
                  <a:srgbClr val="C00000"/>
                </a:solidFill>
              </a:rPr>
              <a:t>生产方式</a:t>
            </a:r>
            <a:r>
              <a:rPr lang="zh-CN" altLang="en-US" sz="1800" dirty="0"/>
              <a:t>（如部件定制、贴牌生产等）</a:t>
            </a:r>
            <a:r>
              <a:rPr lang="zh-CN" altLang="en-US" dirty="0"/>
              <a:t>；</a:t>
            </a:r>
            <a:endParaRPr lang="en-US" altLang="zh-CN" dirty="0"/>
          </a:p>
          <a:p>
            <a:pPr lvl="2"/>
            <a:r>
              <a:rPr lang="zh-CN" altLang="en-US" b="1" dirty="0">
                <a:solidFill>
                  <a:srgbClr val="C00000"/>
                </a:solidFill>
              </a:rPr>
              <a:t>硬件与软件分离的经营模式</a:t>
            </a:r>
            <a:r>
              <a:rPr lang="zh-CN" altLang="en-US" sz="1800" dirty="0"/>
              <a:t>（如微软公司） ；</a:t>
            </a:r>
            <a:endParaRPr lang="en-US" altLang="zh-CN" sz="1800" dirty="0"/>
          </a:p>
          <a:p>
            <a:pPr lvl="2"/>
            <a:r>
              <a:rPr lang="zh-CN" altLang="en-US" b="1" dirty="0">
                <a:solidFill>
                  <a:srgbClr val="C00000"/>
                </a:solidFill>
              </a:rPr>
              <a:t>保证易用性</a:t>
            </a:r>
            <a:r>
              <a:rPr lang="zh-CN" altLang="en-US" sz="1800" dirty="0"/>
              <a:t>（如</a:t>
            </a:r>
            <a:r>
              <a:rPr lang="en-US" altLang="zh-CN" sz="1800" dirty="0"/>
              <a:t>DIY</a:t>
            </a:r>
            <a:r>
              <a:rPr lang="zh-CN" altLang="en-US" sz="1800" dirty="0"/>
              <a:t>、非专业人员使用）</a:t>
            </a:r>
            <a:r>
              <a:rPr lang="zh-CN" altLang="en-US" dirty="0"/>
              <a:t>。</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7219" y="1848995"/>
            <a:ext cx="4177119" cy="3693816"/>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150000"/>
              </a:lnSpc>
            </a:pPr>
            <a:r>
              <a:rPr lang="zh-CN" altLang="en-US" sz="3200" dirty="0" smtClean="0"/>
              <a:t>课堂讨论</a:t>
            </a:r>
            <a:endParaRPr lang="en-US" altLang="zh-CN" sz="3200" dirty="0" smtClean="0"/>
          </a:p>
          <a:p>
            <a:pPr lvl="2">
              <a:lnSpc>
                <a:spcPct val="150000"/>
              </a:lnSpc>
            </a:pPr>
            <a:r>
              <a:rPr lang="zh-CN" altLang="en-US" sz="2800" dirty="0" smtClean="0"/>
              <a:t>分为</a:t>
            </a:r>
            <a:r>
              <a:rPr lang="en-US" altLang="zh-CN" sz="2800" dirty="0" smtClean="0"/>
              <a:t>15</a:t>
            </a:r>
            <a:r>
              <a:rPr lang="zh-CN" altLang="en-US" sz="2800" dirty="0" smtClean="0"/>
              <a:t>个组（每组</a:t>
            </a:r>
            <a:r>
              <a:rPr lang="en-US" altLang="zh-CN" sz="2800" dirty="0" smtClean="0"/>
              <a:t>5</a:t>
            </a:r>
            <a:r>
              <a:rPr lang="zh-CN" altLang="en-US" sz="2800" dirty="0" smtClean="0"/>
              <a:t>人），由教师随机指定一个信息技术相关领域，然后查阅资料，编制</a:t>
            </a:r>
            <a:r>
              <a:rPr lang="en-US" altLang="zh-CN" sz="2800" dirty="0" smtClean="0"/>
              <a:t>15</a:t>
            </a:r>
            <a:r>
              <a:rPr lang="zh-CN" altLang="en-US" sz="2800" dirty="0" smtClean="0"/>
              <a:t>分钟的</a:t>
            </a:r>
            <a:r>
              <a:rPr lang="en-US" altLang="zh-CN" sz="2800" dirty="0" smtClean="0"/>
              <a:t>PPT</a:t>
            </a:r>
            <a:r>
              <a:rPr lang="zh-CN" altLang="en-US" sz="2800" dirty="0" smtClean="0"/>
              <a:t>，上台讲解，并接受其他</a:t>
            </a:r>
            <a:r>
              <a:rPr lang="en-US" altLang="zh-CN" sz="2800" dirty="0" smtClean="0"/>
              <a:t>3</a:t>
            </a:r>
            <a:r>
              <a:rPr lang="zh-CN" altLang="en-US" sz="2800" dirty="0" smtClean="0"/>
              <a:t>个组的提问和讨论（</a:t>
            </a:r>
            <a:r>
              <a:rPr lang="en-US" altLang="zh-CN" sz="2800" dirty="0" smtClean="0"/>
              <a:t>6</a:t>
            </a:r>
            <a:r>
              <a:rPr lang="zh-CN" altLang="en-US" sz="2800" dirty="0" smtClean="0"/>
              <a:t>分钟）。内容包括：该领域的历史，现状，应用，挑战和难点，未来发展。</a:t>
            </a:r>
            <a:endParaRPr lang="en-US" altLang="zh-CN" sz="2800" dirty="0" smtClean="0"/>
          </a:p>
          <a:p>
            <a:pPr lvl="2">
              <a:lnSpc>
                <a:spcPct val="150000"/>
              </a:lnSpc>
            </a:pPr>
            <a:r>
              <a:rPr lang="zh-CN" altLang="en-US" sz="2800" dirty="0" smtClean="0"/>
              <a:t>打分规则：教师</a:t>
            </a:r>
            <a:r>
              <a:rPr lang="en-US" altLang="zh-CN" sz="2800" dirty="0" smtClean="0"/>
              <a:t>50%</a:t>
            </a:r>
            <a:r>
              <a:rPr lang="zh-CN" altLang="en-US" sz="2800" dirty="0" smtClean="0"/>
              <a:t>，其它</a:t>
            </a:r>
            <a:r>
              <a:rPr lang="en-US" altLang="zh-CN" sz="2800" dirty="0" smtClean="0"/>
              <a:t>14</a:t>
            </a:r>
            <a:r>
              <a:rPr lang="zh-CN" altLang="en-US" sz="2800" dirty="0" smtClean="0"/>
              <a:t>组互评</a:t>
            </a:r>
            <a:r>
              <a:rPr lang="en-US" altLang="zh-CN" sz="2800" dirty="0" smtClean="0"/>
              <a:t>30%</a:t>
            </a:r>
            <a:r>
              <a:rPr lang="zh-CN" altLang="en-US" sz="2800" dirty="0" smtClean="0"/>
              <a:t>，提问质量</a:t>
            </a:r>
            <a:r>
              <a:rPr lang="en-US" altLang="zh-CN" sz="2800" dirty="0" smtClean="0"/>
              <a:t>20%</a:t>
            </a:r>
            <a:r>
              <a:rPr lang="zh-CN" altLang="en-US" sz="2800" dirty="0" smtClean="0"/>
              <a:t>（此处指的是某组给其它组提问时的质量）</a:t>
            </a:r>
            <a:endParaRPr lang="en-US" altLang="zh-CN" sz="2800" dirty="0" smtClean="0"/>
          </a:p>
          <a:p>
            <a:pPr marL="0" indent="0">
              <a:lnSpc>
                <a:spcPct val="150000"/>
              </a:lnSpc>
              <a:buNone/>
            </a:pPr>
            <a:endParaRPr lang="zh-CN" altLang="en-US" dirty="0"/>
          </a:p>
        </p:txBody>
      </p:sp>
    </p:spTree>
    <p:extLst>
      <p:ext uri="{BB962C8B-B14F-4D97-AF65-F5344CB8AC3E}">
        <p14:creationId xmlns:p14="http://schemas.microsoft.com/office/powerpoint/2010/main" val="1187769979"/>
      </p:ext>
    </p:extLst>
  </p:cSld>
  <p:clrMapOvr>
    <a:masterClrMapping/>
  </p:clrMapOvr>
  <mc:AlternateContent xmlns:mc="http://schemas.openxmlformats.org/markup-compatibility/2006">
    <mc:Choice xmlns:p14="http://schemas.microsoft.com/office/powerpoint/2010/main" Requires="p14">
      <p:transition spd="slow" p14:dur="2000">
        <p:split orient="vert"/>
      </p:transition>
    </mc:Choice>
    <mc:Fallback>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a:bodyPr>
          <a:lstStyle/>
          <a:p>
            <a:r>
              <a:rPr lang="zh-CN" altLang="en-US"/>
              <a:t>牛郎星的发明带动了</a:t>
            </a:r>
            <a:r>
              <a:rPr lang="zh-CN" altLang="en-US" b="1">
                <a:solidFill>
                  <a:srgbClr val="C00000"/>
                </a:solidFill>
              </a:rPr>
              <a:t>微软</a:t>
            </a:r>
            <a:r>
              <a:rPr lang="zh-CN" altLang="en-US"/>
              <a:t>公司和</a:t>
            </a:r>
            <a:r>
              <a:rPr lang="zh-CN" altLang="en-US" b="1">
                <a:solidFill>
                  <a:srgbClr val="C00000"/>
                </a:solidFill>
              </a:rPr>
              <a:t>苹果</a:t>
            </a:r>
            <a:r>
              <a:rPr lang="zh-CN" altLang="en-US"/>
              <a:t>公司的成长。</a:t>
            </a:r>
          </a:p>
          <a:p>
            <a:endParaRPr lang="en-US" altLang="zh-CN"/>
          </a:p>
          <a:p>
            <a:r>
              <a:rPr lang="zh-CN" altLang="en-US"/>
              <a:t>牛郎星对我们的启发：</a:t>
            </a:r>
          </a:p>
          <a:p>
            <a:pPr lvl="2"/>
            <a:r>
              <a:rPr lang="zh-CN" altLang="en-US"/>
              <a:t>不要嘲笑创新产品，他可能风靡世界。</a:t>
            </a:r>
          </a:p>
          <a:p>
            <a:pPr lvl="2"/>
            <a:r>
              <a:rPr lang="zh-CN" altLang="en-US"/>
              <a:t>挖掘市场需求是创新的开始。</a:t>
            </a:r>
          </a:p>
          <a:p>
            <a:pPr lvl="2"/>
            <a:r>
              <a:rPr lang="zh-CN" altLang="en-US"/>
              <a:t>集成也是一种创新。</a:t>
            </a:r>
          </a:p>
          <a:p>
            <a:pPr lvl="2"/>
            <a:r>
              <a:rPr lang="zh-CN" altLang="en-US"/>
              <a:t>微型化，量变引起质变的成功范例。</a:t>
            </a:r>
          </a:p>
          <a:p>
            <a:pPr lvl="2"/>
            <a:r>
              <a:rPr lang="zh-CN" altLang="en-US"/>
              <a:t>罗伯茨</a:t>
            </a:r>
            <a:r>
              <a:rPr lang="en-US" altLang="zh-CN"/>
              <a:t>—</a:t>
            </a:r>
            <a:r>
              <a:rPr lang="zh-CN" altLang="en-US"/>
              <a:t>草根创造历史的典型代表。</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3563478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fontScale="92500" lnSpcReduction="10000"/>
          </a:bodyPr>
          <a:lstStyle/>
          <a:p>
            <a:pPr marL="0" indent="0">
              <a:buNone/>
            </a:pPr>
            <a:r>
              <a:rPr lang="en-US" altLang="zh-CN" b="1"/>
              <a:t>3</a:t>
            </a:r>
            <a:r>
              <a:rPr lang="zh-CN" altLang="en-US" b="1"/>
              <a:t>、</a:t>
            </a:r>
            <a:r>
              <a:rPr lang="zh-CN" altLang="zh-CN" b="1"/>
              <a:t>苹果微机</a:t>
            </a:r>
            <a:r>
              <a:rPr lang="en-US" altLang="zh-CN" b="1"/>
              <a:t>Apple II</a:t>
            </a:r>
            <a:endParaRPr lang="zh-CN" altLang="zh-CN"/>
          </a:p>
          <a:p>
            <a:pPr lvl="1"/>
            <a:endParaRPr lang="en-US" altLang="zh-CN" sz="1000"/>
          </a:p>
          <a:p>
            <a:pPr lvl="1"/>
            <a:r>
              <a:rPr lang="en-US" altLang="zh-CN"/>
              <a:t>1976</a:t>
            </a:r>
            <a:r>
              <a:rPr lang="zh-CN" altLang="zh-CN"/>
              <a:t>年，斯蒂夫</a:t>
            </a:r>
            <a:r>
              <a:rPr lang="en-US" altLang="zh-CN"/>
              <a:t>·</a:t>
            </a:r>
            <a:r>
              <a:rPr lang="zh-CN" altLang="zh-CN"/>
              <a:t>乔布斯在家庭汽车库开发了</a:t>
            </a:r>
            <a:r>
              <a:rPr lang="en-US" altLang="zh-CN"/>
              <a:t>Apple I</a:t>
            </a:r>
            <a:r>
              <a:rPr lang="zh-CN" altLang="zh-CN"/>
              <a:t>微机。</a:t>
            </a:r>
            <a:endParaRPr lang="en-US" altLang="zh-CN"/>
          </a:p>
          <a:p>
            <a:pPr lvl="1"/>
            <a:r>
              <a:rPr lang="en-US" altLang="zh-CN"/>
              <a:t>1977</a:t>
            </a:r>
            <a:r>
              <a:rPr lang="zh-CN" altLang="zh-CN"/>
              <a:t>年，乔布斯推出</a:t>
            </a:r>
            <a:r>
              <a:rPr lang="en-US" altLang="zh-CN"/>
              <a:t>Apple II</a:t>
            </a:r>
            <a:r>
              <a:rPr lang="zh-CN" altLang="en-US"/>
              <a:t>微机</a:t>
            </a:r>
            <a:r>
              <a:rPr lang="zh-CN" altLang="zh-CN"/>
              <a:t>，计算机进入了黄金时代。</a:t>
            </a:r>
          </a:p>
          <a:p>
            <a:pPr lvl="1"/>
            <a:r>
              <a:rPr lang="en-US" altLang="zh-CN"/>
              <a:t>1978</a:t>
            </a:r>
            <a:r>
              <a:rPr lang="zh-CN" altLang="zh-CN"/>
              <a:t>年苹果公司股票上市，</a:t>
            </a:r>
            <a:r>
              <a:rPr lang="en-US" altLang="zh-CN"/>
              <a:t>3</a:t>
            </a:r>
            <a:r>
              <a:rPr lang="zh-CN" altLang="zh-CN"/>
              <a:t>周内股票总值超过了福特汽车公司。</a:t>
            </a:r>
            <a:endParaRPr lang="en-US" altLang="zh-CN"/>
          </a:p>
          <a:p>
            <a:pPr lvl="1"/>
            <a:endParaRPr lang="en-US" altLang="zh-CN" sz="1000"/>
          </a:p>
          <a:p>
            <a:pPr lvl="1"/>
            <a:r>
              <a:rPr lang="en-US" altLang="zh-CN"/>
              <a:t>Apple II</a:t>
            </a:r>
            <a:r>
              <a:rPr lang="zh-CN" altLang="en-US"/>
              <a:t>微机技术参数</a:t>
            </a:r>
            <a:endParaRPr lang="arn-CL" altLang="zh-CN"/>
          </a:p>
          <a:p>
            <a:pPr lvl="2"/>
            <a:r>
              <a:rPr lang="arn-CL" altLang="zh-CN"/>
              <a:t>CPU</a:t>
            </a:r>
            <a:r>
              <a:rPr lang="zh-CN" altLang="arn-CL"/>
              <a:t>：</a:t>
            </a:r>
            <a:r>
              <a:rPr lang="arn-CL" altLang="zh-CN"/>
              <a:t>Motorola M6502</a:t>
            </a:r>
            <a:r>
              <a:rPr lang="zh-CN" altLang="arn-CL"/>
              <a:t>（</a:t>
            </a:r>
            <a:r>
              <a:rPr lang="arn-CL" altLang="zh-CN"/>
              <a:t>8</a:t>
            </a:r>
            <a:r>
              <a:rPr lang="zh-CN" altLang="en-US"/>
              <a:t>位）</a:t>
            </a:r>
          </a:p>
          <a:p>
            <a:pPr lvl="2"/>
            <a:r>
              <a:rPr lang="zh-CN" altLang="en-US"/>
              <a:t>主频：</a:t>
            </a:r>
            <a:r>
              <a:rPr lang="en-US" altLang="zh-CN"/>
              <a:t>4</a:t>
            </a:r>
            <a:r>
              <a:rPr lang="arn-CL" altLang="zh-CN"/>
              <a:t>MHz</a:t>
            </a:r>
          </a:p>
          <a:p>
            <a:pPr lvl="2"/>
            <a:r>
              <a:rPr lang="zh-CN" altLang="en-US"/>
              <a:t>速度：</a:t>
            </a:r>
            <a:r>
              <a:rPr lang="en-US" altLang="zh-CN"/>
              <a:t>50</a:t>
            </a:r>
            <a:r>
              <a:rPr lang="zh-CN" altLang="en-US"/>
              <a:t>万次</a:t>
            </a:r>
            <a:r>
              <a:rPr lang="en-US" altLang="zh-CN"/>
              <a:t>/</a:t>
            </a:r>
            <a:r>
              <a:rPr lang="zh-CN" altLang="en-US"/>
              <a:t>秒</a:t>
            </a:r>
          </a:p>
          <a:p>
            <a:pPr lvl="2"/>
            <a:r>
              <a:rPr lang="arn-CL" altLang="zh-CN"/>
              <a:t>DRAM</a:t>
            </a:r>
            <a:r>
              <a:rPr lang="zh-CN" altLang="arn-CL"/>
              <a:t>：</a:t>
            </a:r>
            <a:r>
              <a:rPr lang="arn-CL" altLang="zh-CN"/>
              <a:t>64KB</a:t>
            </a:r>
          </a:p>
          <a:p>
            <a:pPr lvl="2"/>
            <a:r>
              <a:rPr lang="arn-CL" altLang="zh-CN"/>
              <a:t>ROM</a:t>
            </a:r>
            <a:r>
              <a:rPr lang="zh-CN" altLang="arn-CL"/>
              <a:t>：</a:t>
            </a:r>
            <a:r>
              <a:rPr lang="arn-CL" altLang="zh-CN"/>
              <a:t>16KB</a:t>
            </a:r>
            <a:r>
              <a:rPr lang="zh-CN" altLang="arn-CL"/>
              <a:t>（</a:t>
            </a:r>
            <a:r>
              <a:rPr lang="zh-CN" altLang="en-US"/>
              <a:t>固化</a:t>
            </a:r>
            <a:r>
              <a:rPr lang="arn-CL" altLang="zh-CN"/>
              <a:t>BASIC</a:t>
            </a:r>
            <a:r>
              <a:rPr lang="zh-CN" altLang="arn-CL"/>
              <a:t>）</a:t>
            </a:r>
          </a:p>
          <a:p>
            <a:pPr lvl="2"/>
            <a:r>
              <a:rPr lang="zh-CN" altLang="en-US"/>
              <a:t>视频：</a:t>
            </a:r>
            <a:r>
              <a:rPr lang="en-US" altLang="zh-CN"/>
              <a:t>80</a:t>
            </a:r>
            <a:r>
              <a:rPr lang="arn-CL" altLang="zh-CN"/>
              <a:t>x25</a:t>
            </a:r>
            <a:r>
              <a:rPr lang="zh-CN" altLang="en-US"/>
              <a:t>行字符</a:t>
            </a:r>
          </a:p>
          <a:p>
            <a:pPr lvl="2"/>
            <a:r>
              <a:rPr lang="zh-CN" altLang="en-US"/>
              <a:t>外设：键盘</a:t>
            </a:r>
          </a:p>
          <a:p>
            <a:pPr lvl="2"/>
            <a:r>
              <a:rPr lang="zh-CN" altLang="en-US"/>
              <a:t>售价：</a:t>
            </a:r>
            <a:r>
              <a:rPr lang="en-US" altLang="zh-CN"/>
              <a:t>1 300</a:t>
            </a:r>
            <a:r>
              <a:rPr lang="zh-CN" altLang="en-US"/>
              <a:t>美元</a:t>
            </a:r>
          </a:p>
          <a:p>
            <a:pPr lvl="1"/>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66390" y="2560526"/>
            <a:ext cx="5163879" cy="3511438"/>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a:t>
            </a:r>
            <a:r>
              <a:rPr lang="zh-CN" altLang="en-US"/>
              <a:t>案例</a:t>
            </a:r>
            <a:r>
              <a:rPr lang="en-US" altLang="zh-CN"/>
              <a:t>】</a:t>
            </a:r>
            <a:r>
              <a:rPr lang="zh-CN" altLang="en-US"/>
              <a:t>苹果计算机的发展</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2251" y="1486892"/>
            <a:ext cx="11171644" cy="4815700"/>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lnSpcReduction="10000"/>
          </a:bodyPr>
          <a:lstStyle/>
          <a:p>
            <a:pPr marL="0" indent="0">
              <a:buNone/>
            </a:pPr>
            <a:r>
              <a:rPr lang="en-US" altLang="zh-CN" b="1"/>
              <a:t>4</a:t>
            </a:r>
            <a:r>
              <a:rPr lang="zh-CN" altLang="en-US" b="1"/>
              <a:t>、个人计算机</a:t>
            </a:r>
            <a:r>
              <a:rPr lang="en-US" altLang="zh-CN" b="1"/>
              <a:t>IBM PC 5150</a:t>
            </a:r>
          </a:p>
          <a:p>
            <a:pPr lvl="1"/>
            <a:endParaRPr lang="en-US" altLang="zh-CN" sz="1000"/>
          </a:p>
          <a:p>
            <a:pPr lvl="1"/>
            <a:r>
              <a:rPr lang="en-US" altLang="zh-CN"/>
              <a:t>1981</a:t>
            </a:r>
            <a:r>
              <a:rPr lang="zh-CN" altLang="en-US"/>
              <a:t>年，</a:t>
            </a:r>
            <a:r>
              <a:rPr lang="en-US" altLang="zh-CN"/>
              <a:t>IBM</a:t>
            </a:r>
            <a:r>
              <a:rPr lang="zh-CN" altLang="en-US"/>
              <a:t>公司推出了第一台</a:t>
            </a:r>
            <a:r>
              <a:rPr lang="en-US" altLang="zh-CN"/>
              <a:t>16</a:t>
            </a:r>
            <a:r>
              <a:rPr lang="zh-CN" altLang="en-US"/>
              <a:t>位个人计算机</a:t>
            </a:r>
            <a:r>
              <a:rPr lang="en-US" altLang="zh-CN"/>
              <a:t>IBM PC 5150</a:t>
            </a:r>
            <a:r>
              <a:rPr lang="zh-CN" altLang="en-US"/>
              <a:t>。</a:t>
            </a:r>
            <a:endParaRPr lang="en-US" altLang="zh-CN"/>
          </a:p>
          <a:p>
            <a:pPr lvl="1"/>
            <a:r>
              <a:rPr lang="zh-CN" altLang="en-US"/>
              <a:t>微机突破了为计算机爱好者使用的状况，迅速普及到工程技术和商业领域。</a:t>
            </a:r>
            <a:endParaRPr lang="en-US" altLang="zh-CN"/>
          </a:p>
          <a:p>
            <a:pPr lvl="1"/>
            <a:endParaRPr lang="en-US" altLang="zh-CN"/>
          </a:p>
          <a:p>
            <a:pPr lvl="1"/>
            <a:r>
              <a:rPr lang="en-US" altLang="zh-CN"/>
              <a:t>IBM PC 5150</a:t>
            </a:r>
            <a:r>
              <a:rPr lang="zh-CN" altLang="en-US"/>
              <a:t>技术参数</a:t>
            </a:r>
            <a:endParaRPr lang="arn-CL" altLang="zh-CN"/>
          </a:p>
          <a:p>
            <a:pPr lvl="2"/>
            <a:r>
              <a:rPr lang="arn-CL" altLang="zh-CN"/>
              <a:t>CPU</a:t>
            </a:r>
            <a:r>
              <a:rPr lang="zh-CN" altLang="arn-CL"/>
              <a:t>：</a:t>
            </a:r>
            <a:r>
              <a:rPr lang="arn-CL" altLang="zh-CN"/>
              <a:t>Intel 8088</a:t>
            </a:r>
            <a:r>
              <a:rPr lang="zh-CN" altLang="arn-CL"/>
              <a:t>（</a:t>
            </a:r>
            <a:r>
              <a:rPr lang="arn-CL" altLang="zh-CN"/>
              <a:t>16</a:t>
            </a:r>
            <a:r>
              <a:rPr lang="zh-CN" altLang="en-US"/>
              <a:t>位）</a:t>
            </a:r>
          </a:p>
          <a:p>
            <a:pPr lvl="2"/>
            <a:r>
              <a:rPr lang="zh-CN" altLang="en-US"/>
              <a:t>频率：</a:t>
            </a:r>
            <a:r>
              <a:rPr lang="en-US" altLang="zh-CN"/>
              <a:t>4.77</a:t>
            </a:r>
            <a:r>
              <a:rPr lang="arn-CL" altLang="zh-CN"/>
              <a:t>MHz</a:t>
            </a:r>
          </a:p>
          <a:p>
            <a:pPr lvl="2"/>
            <a:r>
              <a:rPr lang="zh-CN" altLang="en-US"/>
              <a:t>内存：</a:t>
            </a:r>
            <a:r>
              <a:rPr lang="en-US" altLang="zh-CN"/>
              <a:t>16</a:t>
            </a:r>
            <a:r>
              <a:rPr lang="arn-CL" altLang="zh-CN"/>
              <a:t>KB</a:t>
            </a:r>
          </a:p>
          <a:p>
            <a:pPr lvl="2"/>
            <a:r>
              <a:rPr lang="zh-CN" altLang="en-US"/>
              <a:t>软驱：</a:t>
            </a:r>
            <a:r>
              <a:rPr lang="en-US" altLang="zh-CN"/>
              <a:t>160</a:t>
            </a:r>
            <a:r>
              <a:rPr lang="arn-CL" altLang="zh-CN"/>
              <a:t>KB  5.25</a:t>
            </a:r>
            <a:r>
              <a:rPr lang="zh-CN" altLang="en-US"/>
              <a:t>英寸</a:t>
            </a:r>
          </a:p>
          <a:p>
            <a:pPr lvl="2"/>
            <a:r>
              <a:rPr lang="zh-CN" altLang="en-US"/>
              <a:t>显示器：单色</a:t>
            </a:r>
            <a:r>
              <a:rPr lang="en-US" altLang="zh-CN"/>
              <a:t>11.5</a:t>
            </a:r>
            <a:r>
              <a:rPr lang="zh-CN" altLang="en-US"/>
              <a:t>英寸</a:t>
            </a:r>
          </a:p>
          <a:p>
            <a:pPr lvl="2"/>
            <a:r>
              <a:rPr lang="zh-CN" altLang="en-US"/>
              <a:t>操作系统：</a:t>
            </a:r>
            <a:r>
              <a:rPr lang="arn-CL" altLang="zh-CN"/>
              <a:t>MS-DOS 1.0</a:t>
            </a:r>
          </a:p>
          <a:p>
            <a:pPr lvl="2"/>
            <a:r>
              <a:rPr lang="zh-CN" altLang="en-US"/>
              <a:t>价格：</a:t>
            </a:r>
            <a:r>
              <a:rPr lang="en-US" altLang="zh-CN"/>
              <a:t>3 045</a:t>
            </a:r>
            <a:r>
              <a:rPr lang="zh-CN" altLang="en-US"/>
              <a:t>美元</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76602" y="2030746"/>
            <a:ext cx="5258243" cy="4301283"/>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5104" y="1434861"/>
            <a:ext cx="8939028" cy="5006596"/>
          </a:xfrm>
          <a:prstGeom prst="rect">
            <a:avLst/>
          </a:prstGeom>
        </p:spPr>
      </p:pic>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a:t>
            </a:r>
            <a:r>
              <a:rPr lang="zh-CN" altLang="en-US"/>
              <a:t>案例</a:t>
            </a:r>
            <a:r>
              <a:rPr lang="en-US" altLang="zh-CN"/>
              <a:t>】 </a:t>
            </a:r>
            <a:r>
              <a:rPr lang="arn-CL" altLang="zh-CN"/>
              <a:t>IBM PC 5150</a:t>
            </a:r>
            <a:r>
              <a:rPr lang="zh-CN" altLang="en-US"/>
              <a:t>主板（</a:t>
            </a:r>
            <a:r>
              <a:rPr lang="en-US" altLang="zh-CN"/>
              <a:t>1981</a:t>
            </a:r>
            <a:r>
              <a:rPr lang="zh-CN" altLang="en-US"/>
              <a:t>年）</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a:bodyPr>
          <a:lstStyle/>
          <a:p>
            <a:pPr marL="0" indent="0" algn="ctr">
              <a:buNone/>
            </a:pPr>
            <a:r>
              <a:rPr lang="zh-CN" altLang="en-US" sz="2400"/>
              <a:t>表</a:t>
            </a:r>
            <a:r>
              <a:rPr lang="en-US" altLang="zh-CN" sz="2400"/>
              <a:t>1-1  </a:t>
            </a:r>
            <a:r>
              <a:rPr lang="zh-CN" altLang="en-US" sz="2400"/>
              <a:t>第一台</a:t>
            </a:r>
            <a:r>
              <a:rPr lang="en-US" altLang="zh-CN" sz="2400"/>
              <a:t>PC</a:t>
            </a:r>
            <a:r>
              <a:rPr lang="zh-CN" altLang="en-US" sz="2400"/>
              <a:t>与目前</a:t>
            </a:r>
            <a:r>
              <a:rPr lang="en-US" altLang="zh-CN" sz="2400"/>
              <a:t>PC</a:t>
            </a:r>
            <a:r>
              <a:rPr lang="zh-CN" altLang="en-US" sz="2400"/>
              <a:t>的性能比较</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965517465"/>
              </p:ext>
            </p:extLst>
          </p:nvPr>
        </p:nvGraphicFramePr>
        <p:xfrm>
          <a:off x="1297197" y="1127053"/>
          <a:ext cx="9973338" cy="4937760"/>
        </p:xfrm>
        <a:graphic>
          <a:graphicData uri="http://schemas.openxmlformats.org/drawingml/2006/table">
            <a:tbl>
              <a:tblPr/>
              <a:tblGrid>
                <a:gridCol w="1957647">
                  <a:extLst>
                    <a:ext uri="{9D8B030D-6E8A-4147-A177-3AD203B41FA5}">
                      <a16:colId xmlns:a16="http://schemas.microsoft.com/office/drawing/2014/main" xmlns="" val="20000"/>
                    </a:ext>
                  </a:extLst>
                </a:gridCol>
                <a:gridCol w="3549773">
                  <a:extLst>
                    <a:ext uri="{9D8B030D-6E8A-4147-A177-3AD203B41FA5}">
                      <a16:colId xmlns:a16="http://schemas.microsoft.com/office/drawing/2014/main" xmlns="" val="20001"/>
                    </a:ext>
                  </a:extLst>
                </a:gridCol>
                <a:gridCol w="4465918">
                  <a:extLst>
                    <a:ext uri="{9D8B030D-6E8A-4147-A177-3AD203B41FA5}">
                      <a16:colId xmlns:a16="http://schemas.microsoft.com/office/drawing/2014/main" xmlns="" val="20002"/>
                    </a:ext>
                  </a:extLst>
                </a:gridCol>
              </a:tblGrid>
              <a:tr h="255772">
                <a:tc>
                  <a:txBody>
                    <a:bodyPr/>
                    <a:lstStyle/>
                    <a:p>
                      <a:pPr algn="l">
                        <a:spcAft>
                          <a:spcPts val="0"/>
                        </a:spcAft>
                      </a:pPr>
                      <a:r>
                        <a:rPr lang="en-US" sz="1800" b="1" kern="100" dirty="0">
                          <a:solidFill>
                            <a:srgbClr val="003399"/>
                          </a:solidFill>
                          <a:effectLst/>
                          <a:latin typeface="Times New Roman"/>
                          <a:ea typeface="黑体"/>
                        </a:rPr>
                        <a:t>  </a:t>
                      </a:r>
                      <a:r>
                        <a:rPr lang="zh-CN" sz="1800" b="1" kern="100" dirty="0">
                          <a:solidFill>
                            <a:srgbClr val="003399"/>
                          </a:solidFill>
                          <a:effectLst/>
                          <a:latin typeface="Times New Roman"/>
                          <a:ea typeface="黑体"/>
                        </a:rPr>
                        <a:t>技术指标</a:t>
                      </a:r>
                      <a:endParaRPr lang="zh-CN" sz="1800" kern="100" dirty="0">
                        <a:solidFill>
                          <a:srgbClr val="003399"/>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b="1" kern="100">
                          <a:solidFill>
                            <a:srgbClr val="003399"/>
                          </a:solidFill>
                          <a:effectLst/>
                          <a:latin typeface="Times New Roman"/>
                          <a:ea typeface="黑体"/>
                        </a:rPr>
                        <a:t>技</a:t>
                      </a:r>
                      <a:r>
                        <a:rPr lang="en-US" sz="1800" b="1" kern="100">
                          <a:solidFill>
                            <a:srgbClr val="003399"/>
                          </a:solidFill>
                          <a:effectLst/>
                          <a:latin typeface="Times New Roman"/>
                          <a:ea typeface="黑体"/>
                        </a:rPr>
                        <a:t>        </a:t>
                      </a:r>
                      <a:r>
                        <a:rPr lang="zh-CN" sz="1800" b="1" kern="100">
                          <a:solidFill>
                            <a:srgbClr val="003399"/>
                          </a:solidFill>
                          <a:effectLst/>
                          <a:latin typeface="Times New Roman"/>
                          <a:ea typeface="黑体"/>
                        </a:rPr>
                        <a:t>术</a:t>
                      </a:r>
                      <a:r>
                        <a:rPr lang="en-US" sz="1800" b="1" kern="100">
                          <a:solidFill>
                            <a:srgbClr val="003399"/>
                          </a:solidFill>
                          <a:effectLst/>
                          <a:latin typeface="Times New Roman"/>
                          <a:ea typeface="黑体"/>
                        </a:rPr>
                        <a:t>        </a:t>
                      </a:r>
                      <a:r>
                        <a:rPr lang="zh-CN" sz="1800" b="1" kern="100">
                          <a:solidFill>
                            <a:srgbClr val="003399"/>
                          </a:solidFill>
                          <a:effectLst/>
                          <a:latin typeface="Times New Roman"/>
                          <a:ea typeface="黑体"/>
                        </a:rPr>
                        <a:t>参 </a:t>
                      </a:r>
                      <a:r>
                        <a:rPr lang="en-US" sz="1800" b="1" kern="100">
                          <a:solidFill>
                            <a:srgbClr val="003399"/>
                          </a:solidFill>
                          <a:effectLst/>
                          <a:latin typeface="Times New Roman"/>
                          <a:ea typeface="黑体"/>
                        </a:rPr>
                        <a:t>       </a:t>
                      </a:r>
                      <a:r>
                        <a:rPr lang="zh-CN" sz="1800" b="1" kern="100">
                          <a:solidFill>
                            <a:srgbClr val="003399"/>
                          </a:solidFill>
                          <a:effectLst/>
                          <a:latin typeface="Times New Roman"/>
                          <a:ea typeface="黑体"/>
                        </a:rPr>
                        <a:t>数</a:t>
                      </a:r>
                      <a:endParaRPr lang="zh-CN" sz="1800" kern="100">
                        <a:solidFill>
                          <a:srgbClr val="003399"/>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xmlns="" val="10000"/>
                  </a:ext>
                </a:extLst>
              </a:tr>
              <a:tr h="255772">
                <a:tc>
                  <a:txBody>
                    <a:bodyPr/>
                    <a:lstStyle/>
                    <a:p>
                      <a:pPr marL="133350" algn="just">
                        <a:spcAft>
                          <a:spcPts val="0"/>
                        </a:spcAft>
                      </a:pPr>
                      <a:r>
                        <a:rPr lang="zh-CN" sz="1800" kern="100" dirty="0">
                          <a:solidFill>
                            <a:schemeClr val="tx1"/>
                          </a:solidFill>
                          <a:effectLst/>
                          <a:latin typeface="Times New Roman"/>
                          <a:ea typeface="宋体"/>
                        </a:rPr>
                        <a:t>机器型号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IBM PC 5150</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solidFill>
                            <a:schemeClr val="tx1"/>
                          </a:solidFill>
                          <a:effectLst/>
                          <a:latin typeface="Times New Roman"/>
                          <a:ea typeface="宋体"/>
                        </a:rPr>
                        <a:t>惠普</a:t>
                      </a:r>
                      <a:r>
                        <a:rPr lang="en-US" sz="1800" kern="100">
                          <a:solidFill>
                            <a:schemeClr val="tx1"/>
                          </a:solidFill>
                          <a:effectLst/>
                          <a:latin typeface="Times New Roman"/>
                          <a:ea typeface="宋体"/>
                        </a:rPr>
                        <a:t>ENVY Phoenix 810-177cn</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55772">
                <a:tc>
                  <a:txBody>
                    <a:bodyPr/>
                    <a:lstStyle/>
                    <a:p>
                      <a:pPr marL="133350" algn="just">
                        <a:spcAft>
                          <a:spcPts val="0"/>
                        </a:spcAft>
                      </a:pPr>
                      <a:r>
                        <a:rPr lang="zh-CN" sz="1800" kern="100">
                          <a:solidFill>
                            <a:schemeClr val="tx1"/>
                          </a:solidFill>
                          <a:effectLst/>
                          <a:latin typeface="Times New Roman"/>
                          <a:ea typeface="宋体"/>
                        </a:rPr>
                        <a:t>推出日期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1981</a:t>
                      </a:r>
                      <a:r>
                        <a:rPr lang="zh-CN" sz="1800" kern="100">
                          <a:solidFill>
                            <a:schemeClr val="tx1"/>
                          </a:solidFill>
                          <a:effectLst/>
                          <a:latin typeface="Times New Roman"/>
                          <a:ea typeface="宋体"/>
                        </a:rPr>
                        <a:t>年</a:t>
                      </a:r>
                      <a:r>
                        <a:rPr lang="en-US" sz="1800" kern="100">
                          <a:solidFill>
                            <a:schemeClr val="tx1"/>
                          </a:solidFill>
                          <a:effectLst/>
                          <a:latin typeface="Times New Roman"/>
                          <a:ea typeface="宋体"/>
                        </a:rPr>
                        <a:t>8</a:t>
                      </a:r>
                      <a:r>
                        <a:rPr lang="zh-CN" sz="1800" kern="100">
                          <a:solidFill>
                            <a:schemeClr val="tx1"/>
                          </a:solidFill>
                          <a:effectLst/>
                          <a:latin typeface="Times New Roman"/>
                          <a:ea typeface="宋体"/>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2014</a:t>
                      </a:r>
                      <a:r>
                        <a:rPr lang="zh-CN" sz="1800" kern="100">
                          <a:solidFill>
                            <a:schemeClr val="tx1"/>
                          </a:solidFill>
                          <a:effectLst/>
                          <a:latin typeface="Times New Roman"/>
                          <a:ea typeface="宋体"/>
                        </a:rPr>
                        <a:t>年</a:t>
                      </a:r>
                      <a:r>
                        <a:rPr lang="en-US" sz="1800" kern="100">
                          <a:solidFill>
                            <a:schemeClr val="tx1"/>
                          </a:solidFill>
                          <a:effectLst/>
                          <a:latin typeface="Times New Roman"/>
                          <a:ea typeface="宋体"/>
                        </a:rPr>
                        <a:t>8</a:t>
                      </a:r>
                      <a:r>
                        <a:rPr lang="zh-CN" sz="1800" kern="100">
                          <a:solidFill>
                            <a:schemeClr val="tx1"/>
                          </a:solidFill>
                          <a:effectLst/>
                          <a:latin typeface="Times New Roman"/>
                          <a:ea typeface="宋体"/>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55772">
                <a:tc>
                  <a:txBody>
                    <a:bodyPr/>
                    <a:lstStyle/>
                    <a:p>
                      <a:pPr marL="133350" algn="just">
                        <a:spcAft>
                          <a:spcPts val="0"/>
                        </a:spcAft>
                      </a:pPr>
                      <a:r>
                        <a:rPr lang="en-US" sz="1800" kern="100">
                          <a:solidFill>
                            <a:schemeClr val="tx1"/>
                          </a:solidFill>
                          <a:effectLst/>
                          <a:latin typeface="Times New Roman"/>
                          <a:ea typeface="宋体"/>
                        </a:rPr>
                        <a:t>CPU</a:t>
                      </a:r>
                      <a:r>
                        <a:rPr lang="zh-CN" sz="1800" kern="100">
                          <a:solidFill>
                            <a:schemeClr val="tx1"/>
                          </a:solidFill>
                          <a:effectLst/>
                          <a:latin typeface="Times New Roman"/>
                          <a:ea typeface="宋体"/>
                        </a:rPr>
                        <a:t>型号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Intel 8088</a:t>
                      </a:r>
                      <a:r>
                        <a:rPr lang="zh-CN" sz="1800" kern="100">
                          <a:solidFill>
                            <a:schemeClr val="tx1"/>
                          </a:solidFill>
                          <a:effectLst/>
                          <a:latin typeface="Times New Roman"/>
                          <a:ea typeface="宋体"/>
                        </a:rPr>
                        <a:t>（单核）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it-IT" sz="1800" kern="100">
                          <a:solidFill>
                            <a:schemeClr val="tx1"/>
                          </a:solidFill>
                          <a:effectLst/>
                          <a:latin typeface="Times New Roman"/>
                          <a:ea typeface="宋体"/>
                        </a:rPr>
                        <a:t>Intel Core i7 4770</a:t>
                      </a:r>
                      <a:r>
                        <a:rPr lang="zh-CN" sz="1800" kern="100">
                          <a:solidFill>
                            <a:schemeClr val="tx1"/>
                          </a:solidFill>
                          <a:effectLst/>
                          <a:latin typeface="Times New Roman"/>
                          <a:ea typeface="宋体"/>
                        </a:rPr>
                        <a:t>（</a:t>
                      </a:r>
                      <a:r>
                        <a:rPr lang="it-IT" sz="1800" kern="100">
                          <a:solidFill>
                            <a:schemeClr val="tx1"/>
                          </a:solidFill>
                          <a:effectLst/>
                          <a:latin typeface="Times New Roman"/>
                          <a:ea typeface="宋体"/>
                        </a:rPr>
                        <a:t>4</a:t>
                      </a:r>
                      <a:r>
                        <a:rPr lang="zh-CN" sz="1800" kern="100">
                          <a:solidFill>
                            <a:schemeClr val="tx1"/>
                          </a:solidFill>
                          <a:effectLst/>
                          <a:latin typeface="Times New Roman"/>
                          <a:ea typeface="宋体"/>
                        </a:rPr>
                        <a:t>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55772">
                <a:tc>
                  <a:txBody>
                    <a:bodyPr/>
                    <a:lstStyle/>
                    <a:p>
                      <a:pPr marL="133350" algn="just">
                        <a:spcAft>
                          <a:spcPts val="0"/>
                        </a:spcAft>
                      </a:pPr>
                      <a:r>
                        <a:rPr lang="en-US" sz="1800" kern="100">
                          <a:solidFill>
                            <a:schemeClr val="tx1"/>
                          </a:solidFill>
                          <a:effectLst/>
                          <a:latin typeface="Times New Roman"/>
                          <a:ea typeface="宋体"/>
                        </a:rPr>
                        <a:t>CPU</a:t>
                      </a:r>
                      <a:r>
                        <a:rPr lang="zh-CN" sz="1800" kern="100">
                          <a:solidFill>
                            <a:schemeClr val="tx1"/>
                          </a:solidFill>
                          <a:effectLst/>
                          <a:latin typeface="Times New Roman"/>
                          <a:ea typeface="宋体"/>
                        </a:rPr>
                        <a:t>频率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4</a:t>
                      </a:r>
                      <a:r>
                        <a:rPr lang="en-US" sz="1800" b="1" kern="100">
                          <a:solidFill>
                            <a:schemeClr val="tx1"/>
                          </a:solidFill>
                          <a:effectLst/>
                          <a:latin typeface="Times New Roman"/>
                          <a:ea typeface="宋体"/>
                        </a:rPr>
                        <a:t>.</a:t>
                      </a:r>
                      <a:r>
                        <a:rPr lang="en-US" sz="1800" kern="100">
                          <a:solidFill>
                            <a:schemeClr val="tx1"/>
                          </a:solidFill>
                          <a:effectLst/>
                          <a:latin typeface="Times New Roman"/>
                          <a:ea typeface="宋体"/>
                        </a:rPr>
                        <a:t>77MHz</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3.5GHz</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55772">
                <a:tc>
                  <a:txBody>
                    <a:bodyPr/>
                    <a:lstStyle/>
                    <a:p>
                      <a:pPr marL="133350" algn="just">
                        <a:spcAft>
                          <a:spcPts val="0"/>
                        </a:spcAft>
                      </a:pPr>
                      <a:r>
                        <a:rPr lang="zh-CN" sz="1800" kern="100">
                          <a:solidFill>
                            <a:schemeClr val="tx1"/>
                          </a:solidFill>
                          <a:effectLst/>
                          <a:latin typeface="Times New Roman"/>
                          <a:ea typeface="宋体"/>
                        </a:rPr>
                        <a:t>内存容量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64KB DRAM</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16GB DDR3 DRAM</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55772">
                <a:tc>
                  <a:txBody>
                    <a:bodyPr/>
                    <a:lstStyle/>
                    <a:p>
                      <a:pPr marL="133350" algn="just">
                        <a:spcAft>
                          <a:spcPts val="0"/>
                        </a:spcAft>
                      </a:pPr>
                      <a:r>
                        <a:rPr lang="zh-CN" sz="1800" kern="100">
                          <a:solidFill>
                            <a:schemeClr val="tx1"/>
                          </a:solidFill>
                          <a:effectLst/>
                          <a:latin typeface="Times New Roman"/>
                          <a:ea typeface="宋体"/>
                        </a:rPr>
                        <a:t>主板类型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XT</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ATX</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55772">
                <a:tc>
                  <a:txBody>
                    <a:bodyPr/>
                    <a:lstStyle/>
                    <a:p>
                      <a:pPr marL="133350" algn="just">
                        <a:spcAft>
                          <a:spcPts val="0"/>
                        </a:spcAft>
                      </a:pPr>
                      <a:r>
                        <a:rPr lang="zh-CN" sz="1800" kern="100">
                          <a:solidFill>
                            <a:schemeClr val="tx1"/>
                          </a:solidFill>
                          <a:effectLst/>
                          <a:latin typeface="Times New Roman"/>
                          <a:ea typeface="宋体"/>
                        </a:rPr>
                        <a:t>外存容量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5</a:t>
                      </a:r>
                      <a:r>
                        <a:rPr lang="en-US" sz="1800" b="1" kern="100">
                          <a:solidFill>
                            <a:schemeClr val="tx1"/>
                          </a:solidFill>
                          <a:effectLst/>
                          <a:latin typeface="Times New Roman"/>
                          <a:ea typeface="宋体"/>
                        </a:rPr>
                        <a:t>.</a:t>
                      </a:r>
                      <a:r>
                        <a:rPr lang="en-US" sz="1800" kern="100">
                          <a:solidFill>
                            <a:schemeClr val="tx1"/>
                          </a:solidFill>
                          <a:effectLst/>
                          <a:latin typeface="Times New Roman"/>
                          <a:ea typeface="宋体"/>
                        </a:rPr>
                        <a:t>25</a:t>
                      </a:r>
                      <a:r>
                        <a:rPr lang="zh-CN" sz="1800" kern="100">
                          <a:solidFill>
                            <a:schemeClr val="tx1"/>
                          </a:solidFill>
                          <a:effectLst/>
                          <a:latin typeface="Times New Roman"/>
                          <a:ea typeface="宋体"/>
                        </a:rPr>
                        <a:t>英寸软驱</a:t>
                      </a:r>
                      <a:r>
                        <a:rPr lang="en-US" sz="1800" kern="100">
                          <a:solidFill>
                            <a:schemeClr val="tx1"/>
                          </a:solidFill>
                          <a:effectLst/>
                          <a:latin typeface="Times New Roman"/>
                          <a:ea typeface="宋体"/>
                        </a:rPr>
                        <a:t>160KB</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128GB+3TB</a:t>
                      </a:r>
                      <a:r>
                        <a:rPr lang="zh-CN" sz="1800" kern="100">
                          <a:solidFill>
                            <a:schemeClr val="tx1"/>
                          </a:solidFill>
                          <a:effectLst/>
                          <a:latin typeface="Times New Roman"/>
                          <a:ea typeface="宋体"/>
                        </a:rPr>
                        <a:t>（电子硬盘</a:t>
                      </a:r>
                      <a:r>
                        <a:rPr lang="en-US" sz="1800" kern="100">
                          <a:solidFill>
                            <a:schemeClr val="tx1"/>
                          </a:solidFill>
                          <a:effectLst/>
                          <a:latin typeface="Times New Roman"/>
                          <a:ea typeface="宋体"/>
                        </a:rPr>
                        <a:t>+</a:t>
                      </a:r>
                      <a:r>
                        <a:rPr lang="zh-CN" sz="1800" kern="100">
                          <a:solidFill>
                            <a:schemeClr val="tx1"/>
                          </a:solidFill>
                          <a:effectLst/>
                          <a:latin typeface="Times New Roman"/>
                          <a:ea typeface="宋体"/>
                        </a:rPr>
                        <a:t>机械硬盘）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55772">
                <a:tc>
                  <a:txBody>
                    <a:bodyPr/>
                    <a:lstStyle/>
                    <a:p>
                      <a:pPr marL="133350" algn="just">
                        <a:spcAft>
                          <a:spcPts val="0"/>
                        </a:spcAft>
                      </a:pPr>
                      <a:r>
                        <a:rPr lang="zh-CN" sz="1800" kern="100">
                          <a:solidFill>
                            <a:schemeClr val="tx1"/>
                          </a:solidFill>
                          <a:effectLst/>
                          <a:latin typeface="Times New Roman"/>
                          <a:ea typeface="宋体"/>
                        </a:rPr>
                        <a:t>光驱规格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solidFill>
                            <a:schemeClr val="tx1"/>
                          </a:solidFill>
                          <a:effectLst/>
                          <a:latin typeface="Times New Roman"/>
                          <a:ea typeface="宋体"/>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DVD</a:t>
                      </a:r>
                      <a:r>
                        <a:rPr lang="zh-CN" sz="1800" kern="100">
                          <a:solidFill>
                            <a:schemeClr val="tx1"/>
                          </a:solidFill>
                          <a:effectLst/>
                          <a:latin typeface="Times New Roman"/>
                          <a:ea typeface="宋体"/>
                        </a:rPr>
                        <a:t>刻录光驱</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55772">
                <a:tc>
                  <a:txBody>
                    <a:bodyPr/>
                    <a:lstStyle/>
                    <a:p>
                      <a:pPr marL="133350" algn="just">
                        <a:spcAft>
                          <a:spcPts val="0"/>
                        </a:spcAft>
                      </a:pPr>
                      <a:r>
                        <a:rPr lang="zh-CN" sz="1800" kern="100">
                          <a:solidFill>
                            <a:schemeClr val="tx1"/>
                          </a:solidFill>
                          <a:effectLst/>
                          <a:latin typeface="Times New Roman"/>
                          <a:ea typeface="宋体"/>
                        </a:rPr>
                        <a:t>显示器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solidFill>
                            <a:schemeClr val="tx1"/>
                          </a:solidFill>
                          <a:effectLst/>
                          <a:latin typeface="Times New Roman"/>
                          <a:ea typeface="宋体"/>
                        </a:rPr>
                        <a:t>单色</a:t>
                      </a:r>
                      <a:r>
                        <a:rPr lang="en-US" sz="1800" kern="100">
                          <a:solidFill>
                            <a:schemeClr val="tx1"/>
                          </a:solidFill>
                          <a:effectLst/>
                          <a:latin typeface="Times New Roman"/>
                          <a:ea typeface="宋体"/>
                        </a:rPr>
                        <a:t>11</a:t>
                      </a:r>
                      <a:r>
                        <a:rPr lang="en-US" sz="1800" b="1" kern="100">
                          <a:solidFill>
                            <a:schemeClr val="tx1"/>
                          </a:solidFill>
                          <a:effectLst/>
                          <a:latin typeface="Times New Roman"/>
                          <a:ea typeface="宋体"/>
                        </a:rPr>
                        <a:t>.</a:t>
                      </a:r>
                      <a:r>
                        <a:rPr lang="en-US" sz="1800" kern="100">
                          <a:solidFill>
                            <a:schemeClr val="tx1"/>
                          </a:solidFill>
                          <a:effectLst/>
                          <a:latin typeface="Times New Roman"/>
                          <a:ea typeface="宋体"/>
                        </a:rPr>
                        <a:t>5</a:t>
                      </a:r>
                      <a:r>
                        <a:rPr lang="zh-CN" sz="1800" kern="100">
                          <a:solidFill>
                            <a:schemeClr val="tx1"/>
                          </a:solidFill>
                          <a:effectLst/>
                          <a:latin typeface="Times New Roman"/>
                          <a:ea typeface="宋体"/>
                        </a:rPr>
                        <a:t>英寸</a:t>
                      </a:r>
                      <a:r>
                        <a:rPr lang="en-US" sz="1800" kern="100">
                          <a:solidFill>
                            <a:schemeClr val="tx1"/>
                          </a:solidFill>
                          <a:effectLst/>
                          <a:latin typeface="Times New Roman"/>
                          <a:ea typeface="宋体"/>
                        </a:rPr>
                        <a:t>CRT</a:t>
                      </a:r>
                      <a:endParaRPr lang="zh-CN" sz="1800" kern="100">
                        <a:solidFill>
                          <a:schemeClr val="tx1"/>
                        </a:solidFill>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solidFill>
                            <a:schemeClr val="tx1"/>
                          </a:solidFill>
                          <a:effectLst/>
                          <a:latin typeface="Times New Roman"/>
                          <a:ea typeface="宋体"/>
                        </a:rPr>
                        <a:t>彩色</a:t>
                      </a:r>
                      <a:r>
                        <a:rPr lang="en-US" sz="1800" kern="100">
                          <a:solidFill>
                            <a:schemeClr val="tx1"/>
                          </a:solidFill>
                          <a:effectLst/>
                          <a:latin typeface="Times New Roman"/>
                          <a:ea typeface="宋体"/>
                        </a:rPr>
                        <a:t>27</a:t>
                      </a:r>
                      <a:r>
                        <a:rPr lang="zh-CN" sz="1800" kern="100">
                          <a:solidFill>
                            <a:schemeClr val="tx1"/>
                          </a:solidFill>
                          <a:effectLst/>
                          <a:latin typeface="Times New Roman"/>
                          <a:ea typeface="宋体"/>
                        </a:rPr>
                        <a:t>英寸液晶显示屏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55772">
                <a:tc>
                  <a:txBody>
                    <a:bodyPr/>
                    <a:lstStyle/>
                    <a:p>
                      <a:pPr marL="133350" algn="just">
                        <a:spcAft>
                          <a:spcPts val="0"/>
                        </a:spcAft>
                      </a:pPr>
                      <a:r>
                        <a:rPr lang="zh-CN" sz="1800" kern="100">
                          <a:solidFill>
                            <a:schemeClr val="tx1"/>
                          </a:solidFill>
                          <a:effectLst/>
                          <a:latin typeface="Times New Roman"/>
                          <a:ea typeface="宋体"/>
                        </a:rPr>
                        <a:t>显示模式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solidFill>
                            <a:schemeClr val="tx1"/>
                          </a:solidFill>
                          <a:effectLst/>
                          <a:latin typeface="Times New Roman"/>
                          <a:ea typeface="宋体"/>
                        </a:rPr>
                        <a:t>单色，</a:t>
                      </a:r>
                      <a:r>
                        <a:rPr lang="en-US" sz="1800" kern="100">
                          <a:solidFill>
                            <a:schemeClr val="tx1"/>
                          </a:solidFill>
                          <a:effectLst/>
                          <a:latin typeface="Times New Roman"/>
                          <a:ea typeface="宋体"/>
                        </a:rPr>
                        <a:t>720×350</a:t>
                      </a:r>
                      <a:r>
                        <a:rPr lang="zh-CN" sz="1800" kern="100">
                          <a:solidFill>
                            <a:schemeClr val="tx1"/>
                          </a:solidFill>
                          <a:effectLst/>
                          <a:latin typeface="Times New Roman"/>
                          <a:ea typeface="宋体"/>
                        </a:rPr>
                        <a:t>，文本处理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solidFill>
                            <a:schemeClr val="tx1"/>
                          </a:solidFill>
                          <a:effectLst/>
                          <a:latin typeface="Times New Roman"/>
                          <a:ea typeface="宋体"/>
                        </a:rPr>
                        <a:t>彩色，</a:t>
                      </a:r>
                      <a:r>
                        <a:rPr lang="en-US" sz="1800" kern="100">
                          <a:solidFill>
                            <a:schemeClr val="tx1"/>
                          </a:solidFill>
                          <a:effectLst/>
                          <a:latin typeface="Times New Roman"/>
                          <a:ea typeface="宋体"/>
                        </a:rPr>
                        <a:t>1920×1080</a:t>
                      </a:r>
                      <a:r>
                        <a:rPr lang="zh-CN" sz="1800" kern="100">
                          <a:solidFill>
                            <a:schemeClr val="tx1"/>
                          </a:solidFill>
                          <a:effectLst/>
                          <a:latin typeface="Times New Roman"/>
                          <a:ea typeface="宋体"/>
                        </a:rPr>
                        <a:t>，</a:t>
                      </a:r>
                      <a:r>
                        <a:rPr lang="en-US" sz="1800" kern="100">
                          <a:solidFill>
                            <a:schemeClr val="tx1"/>
                          </a:solidFill>
                          <a:effectLst/>
                          <a:latin typeface="Times New Roman"/>
                          <a:ea typeface="宋体"/>
                        </a:rPr>
                        <a:t>3D</a:t>
                      </a:r>
                      <a:r>
                        <a:rPr lang="zh-CN" sz="1800" kern="100">
                          <a:solidFill>
                            <a:schemeClr val="tx1"/>
                          </a:solidFill>
                          <a:effectLst/>
                          <a:latin typeface="Times New Roman"/>
                          <a:ea typeface="宋体"/>
                        </a:rPr>
                        <a:t>图形处理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255772">
                <a:tc>
                  <a:txBody>
                    <a:bodyPr/>
                    <a:lstStyle/>
                    <a:p>
                      <a:pPr marL="133350" algn="just">
                        <a:spcAft>
                          <a:spcPts val="0"/>
                        </a:spcAft>
                      </a:pPr>
                      <a:r>
                        <a:rPr lang="zh-CN" sz="1800" kern="100">
                          <a:solidFill>
                            <a:schemeClr val="tx1"/>
                          </a:solidFill>
                          <a:effectLst/>
                          <a:latin typeface="Times New Roman"/>
                          <a:ea typeface="宋体"/>
                        </a:rPr>
                        <a:t>音频系统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solidFill>
                            <a:schemeClr val="tx1"/>
                          </a:solidFill>
                          <a:effectLst/>
                          <a:latin typeface="Times New Roman"/>
                          <a:ea typeface="宋体"/>
                        </a:rPr>
                        <a:t>内置扬声器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6</a:t>
                      </a:r>
                      <a:r>
                        <a:rPr lang="zh-CN" sz="1800" kern="100">
                          <a:solidFill>
                            <a:schemeClr val="tx1"/>
                          </a:solidFill>
                          <a:effectLst/>
                          <a:latin typeface="Times New Roman"/>
                          <a:ea typeface="宋体"/>
                        </a:rPr>
                        <a:t>声道集成声卡</a:t>
                      </a:r>
                      <a:r>
                        <a:rPr lang="en-US" sz="1800" kern="100">
                          <a:solidFill>
                            <a:schemeClr val="tx1"/>
                          </a:solidFill>
                          <a:effectLst/>
                          <a:latin typeface="Times New Roman"/>
                          <a:ea typeface="宋体"/>
                        </a:rPr>
                        <a:t>+</a:t>
                      </a:r>
                      <a:r>
                        <a:rPr lang="zh-CN" sz="1800" kern="100">
                          <a:solidFill>
                            <a:schemeClr val="tx1"/>
                          </a:solidFill>
                          <a:effectLst/>
                          <a:latin typeface="Times New Roman"/>
                          <a:ea typeface="宋体"/>
                        </a:rPr>
                        <a:t>音箱</a:t>
                      </a:r>
                      <a:r>
                        <a:rPr lang="en-US" sz="1800" kern="100">
                          <a:solidFill>
                            <a:schemeClr val="tx1"/>
                          </a:solidFill>
                          <a:effectLst/>
                          <a:latin typeface="Times New Roman"/>
                          <a:ea typeface="宋体"/>
                        </a:rPr>
                        <a:t>+</a:t>
                      </a:r>
                      <a:r>
                        <a:rPr lang="zh-CN" sz="1800" kern="100">
                          <a:solidFill>
                            <a:schemeClr val="tx1"/>
                          </a:solidFill>
                          <a:effectLst/>
                          <a:latin typeface="Times New Roman"/>
                          <a:ea typeface="宋体"/>
                        </a:rPr>
                        <a:t>麦克风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55772">
                <a:tc>
                  <a:txBody>
                    <a:bodyPr/>
                    <a:lstStyle/>
                    <a:p>
                      <a:pPr marL="133350" algn="just">
                        <a:spcAft>
                          <a:spcPts val="0"/>
                        </a:spcAft>
                      </a:pPr>
                      <a:r>
                        <a:rPr lang="zh-CN" sz="1800" kern="100">
                          <a:solidFill>
                            <a:schemeClr val="tx1"/>
                          </a:solidFill>
                          <a:effectLst/>
                          <a:latin typeface="Times New Roman"/>
                          <a:ea typeface="宋体"/>
                        </a:rPr>
                        <a:t>网络系统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solidFill>
                            <a:schemeClr val="tx1"/>
                          </a:solidFill>
                          <a:effectLst/>
                          <a:latin typeface="Times New Roman"/>
                          <a:ea typeface="宋体"/>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1 000Mbit/s</a:t>
                      </a:r>
                      <a:r>
                        <a:rPr lang="zh-CN" sz="1800" kern="100">
                          <a:solidFill>
                            <a:schemeClr val="tx1"/>
                          </a:solidFill>
                          <a:effectLst/>
                          <a:latin typeface="Times New Roman"/>
                          <a:ea typeface="宋体"/>
                        </a:rPr>
                        <a:t>网卡</a:t>
                      </a:r>
                      <a:r>
                        <a:rPr lang="en-US" sz="1800" kern="100">
                          <a:solidFill>
                            <a:schemeClr val="tx1"/>
                          </a:solidFill>
                          <a:effectLst/>
                          <a:latin typeface="Times New Roman"/>
                          <a:ea typeface="宋体"/>
                        </a:rPr>
                        <a:t>+</a:t>
                      </a:r>
                      <a:r>
                        <a:rPr lang="zh-CN" sz="1800" kern="100">
                          <a:solidFill>
                            <a:schemeClr val="tx1"/>
                          </a:solidFill>
                          <a:effectLst/>
                          <a:latin typeface="Times New Roman"/>
                          <a:ea typeface="宋体"/>
                        </a:rPr>
                        <a:t>无线网卡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55772">
                <a:tc>
                  <a:txBody>
                    <a:bodyPr/>
                    <a:lstStyle/>
                    <a:p>
                      <a:pPr marL="133350" algn="just">
                        <a:spcAft>
                          <a:spcPts val="0"/>
                        </a:spcAft>
                      </a:pPr>
                      <a:r>
                        <a:rPr lang="zh-CN" sz="1800" kern="100">
                          <a:solidFill>
                            <a:schemeClr val="tx1"/>
                          </a:solidFill>
                          <a:effectLst/>
                          <a:latin typeface="Times New Roman"/>
                          <a:ea typeface="宋体"/>
                        </a:rPr>
                        <a:t>操作系统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DOS 1</a:t>
                      </a:r>
                      <a:r>
                        <a:rPr lang="en-US" sz="1800" b="1" kern="100">
                          <a:solidFill>
                            <a:schemeClr val="tx1"/>
                          </a:solidFill>
                          <a:effectLst/>
                          <a:latin typeface="Times New Roman"/>
                          <a:ea typeface="宋体"/>
                        </a:rPr>
                        <a:t>.</a:t>
                      </a:r>
                      <a:r>
                        <a:rPr lang="en-US" sz="1800" kern="100">
                          <a:solidFill>
                            <a:schemeClr val="tx1"/>
                          </a:solidFill>
                          <a:effectLst/>
                          <a:latin typeface="Times New Roman"/>
                          <a:ea typeface="宋体"/>
                        </a:rPr>
                        <a:t>0</a:t>
                      </a:r>
                      <a:r>
                        <a:rPr lang="zh-CN" sz="1800" kern="100">
                          <a:solidFill>
                            <a:schemeClr val="tx1"/>
                          </a:solidFill>
                          <a:effectLst/>
                          <a:latin typeface="Times New Roman"/>
                          <a:ea typeface="宋体"/>
                        </a:rPr>
                        <a:t>（</a:t>
                      </a:r>
                      <a:r>
                        <a:rPr lang="en-US" sz="1800" kern="100">
                          <a:solidFill>
                            <a:schemeClr val="tx1"/>
                          </a:solidFill>
                          <a:effectLst/>
                          <a:latin typeface="Times New Roman"/>
                          <a:ea typeface="宋体"/>
                        </a:rPr>
                        <a:t>16</a:t>
                      </a:r>
                      <a:r>
                        <a:rPr lang="zh-CN" sz="1800" kern="100">
                          <a:solidFill>
                            <a:schemeClr val="tx1"/>
                          </a:solidFill>
                          <a:effectLst/>
                          <a:latin typeface="Times New Roman"/>
                          <a:ea typeface="宋体"/>
                        </a:rPr>
                        <a:t>位字符界面）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Windows 8.1</a:t>
                      </a:r>
                      <a:r>
                        <a:rPr lang="zh-CN" sz="1800" kern="100">
                          <a:solidFill>
                            <a:schemeClr val="tx1"/>
                          </a:solidFill>
                          <a:effectLst/>
                          <a:latin typeface="Times New Roman"/>
                          <a:ea typeface="宋体"/>
                        </a:rPr>
                        <a:t>（</a:t>
                      </a:r>
                      <a:r>
                        <a:rPr lang="en-US" sz="1800" kern="100">
                          <a:solidFill>
                            <a:schemeClr val="tx1"/>
                          </a:solidFill>
                          <a:effectLst/>
                          <a:latin typeface="Times New Roman"/>
                          <a:ea typeface="宋体"/>
                        </a:rPr>
                        <a:t>64</a:t>
                      </a:r>
                      <a:r>
                        <a:rPr lang="zh-CN" sz="1800" kern="100">
                          <a:solidFill>
                            <a:schemeClr val="tx1"/>
                          </a:solidFill>
                          <a:effectLst/>
                          <a:latin typeface="Times New Roman"/>
                          <a:ea typeface="宋体"/>
                        </a:rPr>
                        <a:t>位图形界面）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255772">
                <a:tc>
                  <a:txBody>
                    <a:bodyPr/>
                    <a:lstStyle/>
                    <a:p>
                      <a:pPr marL="133350" algn="just">
                        <a:spcAft>
                          <a:spcPts val="0"/>
                        </a:spcAft>
                      </a:pPr>
                      <a:r>
                        <a:rPr lang="zh-CN" sz="1800" kern="100">
                          <a:solidFill>
                            <a:schemeClr val="tx1"/>
                          </a:solidFill>
                          <a:effectLst/>
                          <a:latin typeface="Times New Roman"/>
                          <a:ea typeface="宋体"/>
                        </a:rPr>
                        <a:t>启动时间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16</a:t>
                      </a:r>
                      <a:r>
                        <a:rPr lang="zh-CN" sz="1800" kern="100">
                          <a:solidFill>
                            <a:schemeClr val="tx1"/>
                          </a:solidFill>
                          <a:effectLst/>
                          <a:latin typeface="Times New Roman"/>
                          <a:ea typeface="宋体"/>
                        </a:rPr>
                        <a:t>秒左右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20</a:t>
                      </a:r>
                      <a:r>
                        <a:rPr lang="zh-CN" sz="1800" kern="100">
                          <a:solidFill>
                            <a:schemeClr val="tx1"/>
                          </a:solidFill>
                          <a:effectLst/>
                          <a:latin typeface="Times New Roman"/>
                          <a:ea typeface="宋体"/>
                        </a:rPr>
                        <a:t>秒左右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255772">
                <a:tc>
                  <a:txBody>
                    <a:bodyPr/>
                    <a:lstStyle/>
                    <a:p>
                      <a:pPr marL="133350" algn="just">
                        <a:spcAft>
                          <a:spcPts val="0"/>
                        </a:spcAft>
                      </a:pPr>
                      <a:r>
                        <a:rPr lang="zh-CN" sz="1800" kern="100">
                          <a:solidFill>
                            <a:schemeClr val="tx1"/>
                          </a:solidFill>
                          <a:effectLst/>
                          <a:latin typeface="Times New Roman"/>
                          <a:ea typeface="宋体"/>
                        </a:rPr>
                        <a:t>操作方式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87</a:t>
                      </a:r>
                      <a:r>
                        <a:rPr lang="zh-CN" sz="1800" kern="100">
                          <a:solidFill>
                            <a:schemeClr val="tx1"/>
                          </a:solidFill>
                          <a:effectLst/>
                          <a:latin typeface="Times New Roman"/>
                          <a:ea typeface="宋体"/>
                        </a:rPr>
                        <a:t>键键盘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107</a:t>
                      </a:r>
                      <a:r>
                        <a:rPr lang="zh-CN" sz="1800" kern="100">
                          <a:solidFill>
                            <a:schemeClr val="tx1"/>
                          </a:solidFill>
                          <a:effectLst/>
                          <a:latin typeface="Times New Roman"/>
                          <a:ea typeface="宋体"/>
                        </a:rPr>
                        <a:t>键无线键盘</a:t>
                      </a:r>
                      <a:r>
                        <a:rPr lang="en-US" sz="1800" kern="100">
                          <a:solidFill>
                            <a:schemeClr val="tx1"/>
                          </a:solidFill>
                          <a:effectLst/>
                          <a:latin typeface="Times New Roman"/>
                          <a:ea typeface="宋体"/>
                        </a:rPr>
                        <a:t>+</a:t>
                      </a:r>
                      <a:r>
                        <a:rPr lang="zh-CN" sz="1800" kern="100">
                          <a:solidFill>
                            <a:schemeClr val="tx1"/>
                          </a:solidFill>
                          <a:effectLst/>
                          <a:latin typeface="Times New Roman"/>
                          <a:ea typeface="宋体"/>
                        </a:rPr>
                        <a:t>无线鼠标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255772">
                <a:tc>
                  <a:txBody>
                    <a:bodyPr/>
                    <a:lstStyle/>
                    <a:p>
                      <a:pPr marL="133350" algn="just">
                        <a:spcAft>
                          <a:spcPts val="0"/>
                        </a:spcAft>
                      </a:pPr>
                      <a:r>
                        <a:rPr lang="zh-CN" sz="1800" kern="100">
                          <a:solidFill>
                            <a:schemeClr val="tx1"/>
                          </a:solidFill>
                          <a:effectLst/>
                          <a:latin typeface="Times New Roman"/>
                          <a:ea typeface="宋体"/>
                        </a:rPr>
                        <a:t>其他接口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1</a:t>
                      </a:r>
                      <a:r>
                        <a:rPr lang="zh-CN" sz="1800" kern="100">
                          <a:solidFill>
                            <a:schemeClr val="tx1"/>
                          </a:solidFill>
                          <a:effectLst/>
                          <a:latin typeface="Times New Roman"/>
                          <a:ea typeface="宋体"/>
                        </a:rPr>
                        <a:t>个</a:t>
                      </a:r>
                      <a:r>
                        <a:rPr lang="en-US" sz="1800" kern="100">
                          <a:solidFill>
                            <a:schemeClr val="tx1"/>
                          </a:solidFill>
                          <a:effectLst/>
                          <a:latin typeface="Times New Roman"/>
                          <a:ea typeface="宋体"/>
                        </a:rPr>
                        <a:t>LPT</a:t>
                      </a:r>
                      <a:r>
                        <a:rPr lang="zh-CN" sz="1800" kern="100">
                          <a:solidFill>
                            <a:schemeClr val="tx1"/>
                          </a:solidFill>
                          <a:effectLst/>
                          <a:latin typeface="Times New Roman"/>
                          <a:ea typeface="宋体"/>
                        </a:rPr>
                        <a:t>并口，</a:t>
                      </a:r>
                      <a:r>
                        <a:rPr lang="en-US" sz="1800" kern="100">
                          <a:solidFill>
                            <a:schemeClr val="tx1"/>
                          </a:solidFill>
                          <a:effectLst/>
                          <a:latin typeface="Times New Roman"/>
                          <a:ea typeface="宋体"/>
                        </a:rPr>
                        <a:t>2</a:t>
                      </a:r>
                      <a:r>
                        <a:rPr lang="zh-CN" sz="1800" kern="100">
                          <a:solidFill>
                            <a:schemeClr val="tx1"/>
                          </a:solidFill>
                          <a:effectLst/>
                          <a:latin typeface="Times New Roman"/>
                          <a:ea typeface="宋体"/>
                        </a:rPr>
                        <a:t>个</a:t>
                      </a:r>
                      <a:r>
                        <a:rPr lang="en-US" sz="1800" kern="100">
                          <a:solidFill>
                            <a:schemeClr val="tx1"/>
                          </a:solidFill>
                          <a:effectLst/>
                          <a:latin typeface="Times New Roman"/>
                          <a:ea typeface="宋体"/>
                        </a:rPr>
                        <a:t>COM</a:t>
                      </a:r>
                      <a:r>
                        <a:rPr lang="zh-CN" sz="1800" kern="100">
                          <a:solidFill>
                            <a:schemeClr val="tx1"/>
                          </a:solidFill>
                          <a:effectLst/>
                          <a:latin typeface="Times New Roman"/>
                          <a:ea typeface="宋体"/>
                        </a:rPr>
                        <a:t>串口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8</a:t>
                      </a:r>
                      <a:r>
                        <a:rPr lang="zh-CN" sz="1800" kern="100">
                          <a:solidFill>
                            <a:schemeClr val="tx1"/>
                          </a:solidFill>
                          <a:effectLst/>
                          <a:latin typeface="Times New Roman"/>
                          <a:ea typeface="宋体"/>
                        </a:rPr>
                        <a:t>个</a:t>
                      </a:r>
                      <a:r>
                        <a:rPr lang="en-US" sz="1800" kern="100">
                          <a:solidFill>
                            <a:schemeClr val="tx1"/>
                          </a:solidFill>
                          <a:effectLst/>
                          <a:latin typeface="Times New Roman"/>
                          <a:ea typeface="宋体"/>
                        </a:rPr>
                        <a:t>USB</a:t>
                      </a:r>
                      <a:r>
                        <a:rPr lang="zh-CN" sz="1800" kern="100">
                          <a:solidFill>
                            <a:schemeClr val="tx1"/>
                          </a:solidFill>
                          <a:effectLst/>
                          <a:latin typeface="Times New Roman"/>
                          <a:ea typeface="宋体"/>
                        </a:rPr>
                        <a:t>，</a:t>
                      </a:r>
                      <a:r>
                        <a:rPr lang="en-US" sz="1800" kern="100">
                          <a:solidFill>
                            <a:schemeClr val="tx1"/>
                          </a:solidFill>
                          <a:effectLst/>
                          <a:latin typeface="Times New Roman"/>
                          <a:ea typeface="宋体"/>
                        </a:rPr>
                        <a:t>2</a:t>
                      </a:r>
                      <a:r>
                        <a:rPr lang="zh-CN" sz="1800" kern="100">
                          <a:solidFill>
                            <a:schemeClr val="tx1"/>
                          </a:solidFill>
                          <a:effectLst/>
                          <a:latin typeface="Times New Roman"/>
                          <a:ea typeface="宋体"/>
                        </a:rPr>
                        <a:t>个</a:t>
                      </a:r>
                      <a:r>
                        <a:rPr lang="en-US" sz="1800" kern="100">
                          <a:solidFill>
                            <a:schemeClr val="tx1"/>
                          </a:solidFill>
                          <a:effectLst/>
                          <a:latin typeface="Times New Roman"/>
                          <a:ea typeface="宋体"/>
                        </a:rPr>
                        <a:t>1394</a:t>
                      </a:r>
                      <a:r>
                        <a:rPr lang="zh-CN" sz="1800" kern="100">
                          <a:solidFill>
                            <a:schemeClr val="tx1"/>
                          </a:solidFill>
                          <a:effectLst/>
                          <a:latin typeface="Times New Roman"/>
                          <a:ea typeface="宋体"/>
                        </a:rPr>
                        <a:t>接口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255772">
                <a:tc>
                  <a:txBody>
                    <a:bodyPr/>
                    <a:lstStyle/>
                    <a:p>
                      <a:pPr marL="133350" algn="just">
                        <a:spcAft>
                          <a:spcPts val="0"/>
                        </a:spcAft>
                      </a:pPr>
                      <a:r>
                        <a:rPr lang="zh-CN" sz="1800" kern="100">
                          <a:solidFill>
                            <a:schemeClr val="tx1"/>
                          </a:solidFill>
                          <a:effectLst/>
                          <a:latin typeface="Times New Roman"/>
                          <a:ea typeface="宋体"/>
                        </a:rPr>
                        <a:t>市场价格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3 045</a:t>
                      </a:r>
                      <a:r>
                        <a:rPr lang="zh-CN" sz="1800" kern="100">
                          <a:solidFill>
                            <a:schemeClr val="tx1"/>
                          </a:solidFill>
                          <a:effectLst/>
                          <a:latin typeface="Times New Roman"/>
                          <a:ea typeface="宋体"/>
                        </a:rPr>
                        <a:t>美元（</a:t>
                      </a:r>
                      <a:r>
                        <a:rPr lang="en-US" sz="1800" kern="100">
                          <a:solidFill>
                            <a:schemeClr val="tx1"/>
                          </a:solidFill>
                          <a:effectLst/>
                          <a:latin typeface="Times New Roman"/>
                          <a:ea typeface="宋体"/>
                        </a:rPr>
                        <a:t>1981</a:t>
                      </a:r>
                      <a:r>
                        <a:rPr lang="zh-CN" sz="1800" kern="100">
                          <a:solidFill>
                            <a:schemeClr val="tx1"/>
                          </a:solidFill>
                          <a:effectLst/>
                          <a:latin typeface="Times New Roman"/>
                          <a:ea typeface="宋体"/>
                        </a:rPr>
                        <a:t>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solidFill>
                            <a:schemeClr val="tx1"/>
                          </a:solidFill>
                          <a:effectLst/>
                          <a:latin typeface="Times New Roman"/>
                          <a:ea typeface="宋体"/>
                        </a:rPr>
                        <a:t>RMB 12 000</a:t>
                      </a:r>
                      <a:r>
                        <a:rPr lang="zh-CN" sz="1800" kern="100">
                          <a:solidFill>
                            <a:schemeClr val="tx1"/>
                          </a:solidFill>
                          <a:effectLst/>
                          <a:latin typeface="Times New Roman"/>
                          <a:ea typeface="宋体"/>
                        </a:rPr>
                        <a:t>元（</a:t>
                      </a:r>
                      <a:r>
                        <a:rPr lang="en-US" sz="1800" kern="100">
                          <a:solidFill>
                            <a:schemeClr val="tx1"/>
                          </a:solidFill>
                          <a:effectLst/>
                          <a:latin typeface="Times New Roman"/>
                          <a:ea typeface="宋体"/>
                        </a:rPr>
                        <a:t>2014</a:t>
                      </a:r>
                      <a:r>
                        <a:rPr lang="zh-CN" sz="1800" kern="100">
                          <a:solidFill>
                            <a:schemeClr val="tx1"/>
                          </a:solidFill>
                          <a:effectLst/>
                          <a:latin typeface="Times New Roman"/>
                          <a:ea typeface="宋体"/>
                        </a:rPr>
                        <a:t>年</a:t>
                      </a:r>
                      <a:r>
                        <a:rPr lang="en-US" sz="1800" kern="100">
                          <a:solidFill>
                            <a:schemeClr val="tx1"/>
                          </a:solidFill>
                          <a:effectLst/>
                          <a:latin typeface="Times New Roman"/>
                          <a:ea typeface="宋体"/>
                        </a:rPr>
                        <a:t>8</a:t>
                      </a:r>
                      <a:r>
                        <a:rPr lang="zh-CN" sz="1800" kern="100">
                          <a:solidFill>
                            <a:schemeClr val="tx1"/>
                          </a:solidFill>
                          <a:effectLst/>
                          <a:latin typeface="Times New Roman"/>
                          <a:ea typeface="宋体"/>
                        </a:rPr>
                        <a:t>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bl>
          </a:graphicData>
        </a:graphic>
      </p:graphicFrame>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1.1.4  </a:t>
            </a:r>
            <a:r>
              <a:rPr lang="zh-CN" altLang="en-US"/>
              <a:t>微型计算机发展</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en-US"/>
              <a:t>每当英特尔公司推出新型</a:t>
            </a:r>
            <a:r>
              <a:rPr lang="en-US" altLang="zh-CN"/>
              <a:t>CPU</a:t>
            </a:r>
            <a:r>
              <a:rPr lang="zh-CN" altLang="en-US"/>
              <a:t>产品时，马上会有新型</a:t>
            </a:r>
            <a:r>
              <a:rPr lang="en-US" altLang="zh-CN"/>
              <a:t>PC</a:t>
            </a:r>
            <a:r>
              <a:rPr lang="zh-CN" altLang="en-US"/>
              <a:t>推出</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25297"/>
            <a:ext cx="12192000" cy="5632703"/>
          </a:xfrm>
          <a:prstGeom prst="rect">
            <a:avLst/>
          </a:prstGeom>
        </p:spPr>
      </p:pic>
    </p:spTree>
    <p:extLst>
      <p:ext uri="{BB962C8B-B14F-4D97-AF65-F5344CB8AC3E}">
        <p14:creationId xmlns:p14="http://schemas.microsoft.com/office/powerpoint/2010/main" val="49894673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024haoyuzuche.com/img/aHR0cDovL2ZpbGVzLmhybG9vLmNvbS93d3cvdXBsb2FkZmlsZS8yMDEyLzAyMTAvMjAxMjAyMTAwMjA5NTU1MzIuZ2lm.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12727" y="4128140"/>
            <a:ext cx="3879273" cy="272985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b="1"/>
              <a:t>问题与讨论</a:t>
            </a:r>
          </a:p>
        </p:txBody>
      </p:sp>
      <p:sp>
        <p:nvSpPr>
          <p:cNvPr id="3" name="内容占位符 2"/>
          <p:cNvSpPr>
            <a:spLocks noGrp="1"/>
          </p:cNvSpPr>
          <p:nvPr>
            <p:ph idx="1"/>
          </p:nvPr>
        </p:nvSpPr>
        <p:spPr>
          <a:xfrm>
            <a:off x="406522" y="876705"/>
            <a:ext cx="11599432" cy="4787826"/>
          </a:xfrm>
        </p:spPr>
        <p:txBody>
          <a:bodyPr>
            <a:normAutofit/>
          </a:bodyPr>
          <a:lstStyle/>
          <a:p>
            <a:r>
              <a:rPr lang="zh-CN" altLang="en-US" sz="3200" b="1" dirty="0"/>
              <a:t>讨论</a:t>
            </a:r>
            <a:endParaRPr lang="en-US" altLang="zh-CN" sz="3200" dirty="0"/>
          </a:p>
          <a:p>
            <a:pPr marL="457200" lvl="1" indent="0">
              <a:lnSpc>
                <a:spcPct val="150000"/>
              </a:lnSpc>
              <a:buNone/>
            </a:pPr>
            <a:r>
              <a:rPr lang="zh-CN" altLang="en-US" sz="3200" dirty="0"/>
              <a:t>（</a:t>
            </a:r>
            <a:r>
              <a:rPr lang="en-US" altLang="zh-CN" sz="3200" dirty="0"/>
              <a:t>1</a:t>
            </a:r>
            <a:r>
              <a:rPr lang="zh-CN" altLang="en-US" sz="3200" dirty="0"/>
              <a:t>）不用语言，怎么用手势表示简单数字运算？</a:t>
            </a:r>
            <a:endParaRPr lang="en-US" altLang="zh-CN" sz="3200" dirty="0"/>
          </a:p>
          <a:p>
            <a:pPr marL="457200" lvl="1" indent="0">
              <a:lnSpc>
                <a:spcPct val="150000"/>
              </a:lnSpc>
              <a:buNone/>
            </a:pPr>
            <a:r>
              <a:rPr lang="zh-CN" altLang="en-US" sz="3200" dirty="0"/>
              <a:t>（</a:t>
            </a:r>
            <a:r>
              <a:rPr lang="en-US" altLang="zh-CN" sz="3200" dirty="0"/>
              <a:t>2</a:t>
            </a:r>
            <a:r>
              <a:rPr lang="zh-CN" altLang="en-US" sz="3200" dirty="0"/>
              <a:t>）罗马算盘与中国算盘有什么区别？</a:t>
            </a:r>
            <a:endParaRPr lang="en-US" altLang="zh-CN" sz="3200" dirty="0"/>
          </a:p>
          <a:p>
            <a:pPr marL="457200" lvl="1" indent="0">
              <a:lnSpc>
                <a:spcPct val="150000"/>
              </a:lnSpc>
              <a:buNone/>
            </a:pPr>
            <a:r>
              <a:rPr lang="zh-CN" altLang="en-US" sz="3200" dirty="0"/>
              <a:t>（</a:t>
            </a:r>
            <a:r>
              <a:rPr lang="en-US" altLang="zh-CN" sz="3200" dirty="0"/>
              <a:t>3</a:t>
            </a:r>
            <a:r>
              <a:rPr lang="zh-CN" altLang="en-US" sz="3200" dirty="0"/>
              <a:t>）为什么说巴贝奇是计算机之父？</a:t>
            </a:r>
            <a:endParaRPr lang="en-US" altLang="zh-CN" sz="3200" dirty="0"/>
          </a:p>
          <a:p>
            <a:pPr marL="457200" lvl="1" indent="0">
              <a:lnSpc>
                <a:spcPct val="150000"/>
              </a:lnSpc>
              <a:buNone/>
            </a:pPr>
            <a:r>
              <a:rPr lang="zh-CN" altLang="en-US" sz="3200" dirty="0"/>
              <a:t>（</a:t>
            </a:r>
            <a:r>
              <a:rPr lang="en-US" altLang="zh-CN" sz="3200" dirty="0"/>
              <a:t>4</a:t>
            </a:r>
            <a:r>
              <a:rPr lang="zh-CN" altLang="en-US" sz="3200" dirty="0"/>
              <a:t>）计算工具的发展引起了哪些思维形式的改变？</a:t>
            </a:r>
            <a:endParaRPr lang="en-US" altLang="zh-CN" sz="3200" dirty="0"/>
          </a:p>
          <a:p>
            <a:pPr marL="457200" lvl="1" indent="0">
              <a:lnSpc>
                <a:spcPct val="150000"/>
              </a:lnSpc>
              <a:buNone/>
            </a:pPr>
            <a:r>
              <a:rPr lang="zh-CN" altLang="en-US" sz="3200" dirty="0"/>
              <a:t>（</a:t>
            </a:r>
            <a:r>
              <a:rPr lang="en-US" altLang="zh-CN" sz="3200" dirty="0"/>
              <a:t>5</a:t>
            </a:r>
            <a:r>
              <a:rPr lang="zh-CN" altLang="en-US" sz="3200" dirty="0"/>
              <a:t>）“</a:t>
            </a:r>
            <a:r>
              <a:rPr lang="en-US" altLang="zh-CN" sz="3200" dirty="0"/>
              <a:t>PC</a:t>
            </a:r>
            <a:r>
              <a:rPr lang="zh-CN" altLang="en-US" sz="3200" dirty="0"/>
              <a:t>正在走向衰落”有无根据？</a:t>
            </a:r>
          </a:p>
        </p:txBody>
      </p:sp>
      <p:sp>
        <p:nvSpPr>
          <p:cNvPr id="4" name="矩形 3"/>
          <p:cNvSpPr/>
          <p:nvPr/>
        </p:nvSpPr>
        <p:spPr>
          <a:xfrm>
            <a:off x="10089344" y="5129196"/>
            <a:ext cx="1877437" cy="769441"/>
          </a:xfrm>
          <a:prstGeom prst="rect">
            <a:avLst/>
          </a:prstGeom>
          <a:noFill/>
        </p:spPr>
        <p:txBody>
          <a:bodyPr wrap="none" lIns="91440" tIns="45720" rIns="91440" bIns="45720">
            <a:spAutoFit/>
          </a:bodyPr>
          <a:lstStyle/>
          <a:p>
            <a:pPr algn="ctr"/>
            <a:r>
              <a:rPr lang="zh-CN" altLang="en-US" sz="4400" b="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rPr>
              <a:t>问与答</a:t>
            </a:r>
          </a:p>
        </p:txBody>
      </p:sp>
    </p:spTree>
    <p:extLst>
      <p:ext uri="{BB962C8B-B14F-4D97-AF65-F5344CB8AC3E}">
        <p14:creationId xmlns:p14="http://schemas.microsoft.com/office/powerpoint/2010/main" val="209772125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H="1">
            <a:off x="6634737" y="1860711"/>
            <a:ext cx="10632" cy="26988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45369" y="1860711"/>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59540" y="2801697"/>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40053" y="3661162"/>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627649" y="4559609"/>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968429" y="3250071"/>
            <a:ext cx="6592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262057" y="1616164"/>
            <a:ext cx="4316818" cy="6485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lvl="0"/>
            <a:r>
              <a:rPr lang="en-US" altLang="zh-CN"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1.2.1  </a:t>
            </a:r>
            <a:r>
              <a:rPr lang="zh-CN" alt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类型与特点</a:t>
            </a:r>
            <a:endParaRPr lang="zh-CN" altLang="en-US" sz="24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7262057" y="2431330"/>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1.2.2  </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大型计算机</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p:cNvSpPr/>
          <p:nvPr/>
        </p:nvSpPr>
        <p:spPr>
          <a:xfrm>
            <a:off x="7276228" y="3296106"/>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1.2.3  </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微型计算机</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262057" y="4224683"/>
            <a:ext cx="4316818" cy="6485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US" altLang="zh-CN"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1.2.4  </a:t>
            </a:r>
            <a:r>
              <a:rPr lang="zh-CN" altLang="en-US"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嵌入式计算机</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sz="2400" dirty="0"/>
              <a:t>《</a:t>
            </a:r>
            <a:r>
              <a:rPr lang="zh-CN" altLang="en-US" sz="2400" dirty="0"/>
              <a:t>计算机导论</a:t>
            </a:r>
            <a:r>
              <a:rPr lang="en-US" altLang="zh-CN" sz="2400" dirty="0"/>
              <a:t>——</a:t>
            </a:r>
            <a:r>
              <a:rPr lang="zh-CN" altLang="en-US" sz="2400" dirty="0"/>
              <a:t>计算思维和</a:t>
            </a:r>
            <a:r>
              <a:rPr lang="zh-CN" altLang="en-US" sz="2400"/>
              <a:t>应用技术</a:t>
            </a:r>
            <a:r>
              <a:rPr lang="en-US" altLang="zh-CN" sz="2400"/>
              <a:t>》</a:t>
            </a:r>
            <a:endParaRPr lang="zh-CN" altLang="en-US" sz="2400" dirty="0"/>
          </a:p>
        </p:txBody>
      </p:sp>
      <p:sp>
        <p:nvSpPr>
          <p:cNvPr id="3" name="内容占位符 2"/>
          <p:cNvSpPr>
            <a:spLocks noGrp="1"/>
          </p:cNvSpPr>
          <p:nvPr>
            <p:ph idx="4294967295"/>
          </p:nvPr>
        </p:nvSpPr>
        <p:spPr>
          <a:xfrm>
            <a:off x="382771" y="627322"/>
            <a:ext cx="11557591" cy="5996762"/>
          </a:xfrm>
        </p:spPr>
        <p:txBody>
          <a:bodyPr>
            <a:normAutofit/>
          </a:bodyPr>
          <a:lstStyle/>
          <a:p>
            <a:pPr marL="0" indent="0">
              <a:lnSpc>
                <a:spcPct val="150000"/>
              </a:lnSpc>
              <a:buNone/>
            </a:pPr>
            <a:r>
              <a:rPr lang="zh-CN" altLang="en-US"/>
              <a:t>               计算机</a:t>
            </a:r>
          </a:p>
        </p:txBody>
      </p:sp>
      <p:graphicFrame>
        <p:nvGraphicFramePr>
          <p:cNvPr id="4" name="图示 3"/>
          <p:cNvGraphicFramePr/>
          <p:nvPr>
            <p:extLst>
              <p:ext uri="{D42A27DB-BD31-4B8C-83A1-F6EECF244321}">
                <p14:modId xmlns:p14="http://schemas.microsoft.com/office/powerpoint/2010/main" val="1746839596"/>
              </p:ext>
            </p:extLst>
          </p:nvPr>
        </p:nvGraphicFramePr>
        <p:xfrm>
          <a:off x="0" y="679205"/>
          <a:ext cx="6946605" cy="510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306767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1.2.1  </a:t>
            </a:r>
            <a:r>
              <a:rPr lang="zh-CN" altLang="en-US"/>
              <a:t>计算机的类型</a:t>
            </a:r>
          </a:p>
        </p:txBody>
      </p:sp>
      <p:sp>
        <p:nvSpPr>
          <p:cNvPr id="3" name="内容占位符 2"/>
          <p:cNvSpPr>
            <a:spLocks noGrp="1"/>
          </p:cNvSpPr>
          <p:nvPr>
            <p:ph idx="4294967295"/>
          </p:nvPr>
        </p:nvSpPr>
        <p:spPr>
          <a:xfrm>
            <a:off x="382771" y="627322"/>
            <a:ext cx="11557591" cy="5996762"/>
          </a:xfrm>
        </p:spPr>
        <p:txBody>
          <a:bodyPr>
            <a:normAutofit fontScale="92500"/>
          </a:bodyPr>
          <a:lstStyle/>
          <a:p>
            <a:pPr marL="0" indent="0">
              <a:buNone/>
            </a:pPr>
            <a:r>
              <a:rPr lang="en-US" altLang="zh-CN" b="1" dirty="0"/>
              <a:t>1</a:t>
            </a:r>
            <a:r>
              <a:rPr lang="zh-CN" altLang="en-US" b="1" dirty="0"/>
              <a:t>、</a:t>
            </a:r>
            <a:r>
              <a:rPr lang="zh-CN" altLang="zh-CN" b="1" dirty="0"/>
              <a:t>计算机的定义</a:t>
            </a:r>
            <a:endParaRPr lang="zh-CN" altLang="zh-CN" dirty="0"/>
          </a:p>
          <a:p>
            <a:pPr lvl="1"/>
            <a:endParaRPr lang="en-US" altLang="zh-CN" sz="1000" dirty="0"/>
          </a:p>
          <a:p>
            <a:pPr lvl="1"/>
            <a:r>
              <a:rPr lang="zh-CN" altLang="zh-CN" dirty="0"/>
              <a:t>计算机（</a:t>
            </a:r>
            <a:r>
              <a:rPr lang="en-US" altLang="zh-CN" dirty="0"/>
              <a:t>Computer</a:t>
            </a:r>
            <a:r>
              <a:rPr lang="zh-CN" altLang="zh-CN" dirty="0"/>
              <a:t>）是一种在</a:t>
            </a:r>
            <a:r>
              <a:rPr lang="zh-CN" altLang="zh-CN" b="1" dirty="0">
                <a:solidFill>
                  <a:srgbClr val="C00000"/>
                </a:solidFill>
              </a:rPr>
              <a:t>程序控制</a:t>
            </a:r>
            <a:r>
              <a:rPr lang="zh-CN" altLang="zh-CN" dirty="0"/>
              <a:t>下，自动高速进行计算和</a:t>
            </a:r>
            <a:r>
              <a:rPr lang="zh-CN" altLang="zh-CN" b="1" dirty="0">
                <a:solidFill>
                  <a:srgbClr val="C00000"/>
                </a:solidFill>
              </a:rPr>
              <a:t>信息转换</a:t>
            </a:r>
            <a:r>
              <a:rPr lang="zh-CN" altLang="zh-CN" dirty="0"/>
              <a:t>工作，并且具有</a:t>
            </a:r>
            <a:r>
              <a:rPr lang="zh-CN" altLang="zh-CN" b="1" dirty="0">
                <a:solidFill>
                  <a:srgbClr val="C00000"/>
                </a:solidFill>
              </a:rPr>
              <a:t>信息存储</a:t>
            </a:r>
            <a:r>
              <a:rPr lang="zh-CN" altLang="zh-CN" dirty="0"/>
              <a:t>能力，友好交互界面的数字化信息处理设备。</a:t>
            </a:r>
            <a:endParaRPr lang="en-US" altLang="zh-CN" dirty="0"/>
          </a:p>
          <a:p>
            <a:pPr lvl="1"/>
            <a:endParaRPr lang="zh-CN" altLang="zh-CN" dirty="0"/>
          </a:p>
          <a:p>
            <a:pPr lvl="1"/>
            <a:r>
              <a:rPr lang="zh-CN" altLang="zh-CN" dirty="0"/>
              <a:t>计算机</a:t>
            </a:r>
            <a:r>
              <a:rPr lang="zh-CN" altLang="en-US" dirty="0"/>
              <a:t>由</a:t>
            </a:r>
            <a:r>
              <a:rPr lang="zh-CN" altLang="zh-CN" dirty="0">
                <a:solidFill>
                  <a:srgbClr val="C00000"/>
                </a:solidFill>
              </a:rPr>
              <a:t>硬件</a:t>
            </a:r>
            <a:r>
              <a:rPr lang="zh-CN" altLang="zh-CN" dirty="0"/>
              <a:t>系统</a:t>
            </a:r>
            <a:r>
              <a:rPr lang="zh-CN" altLang="en-US" dirty="0"/>
              <a:t>和</a:t>
            </a:r>
            <a:r>
              <a:rPr lang="zh-CN" altLang="zh-CN" dirty="0">
                <a:solidFill>
                  <a:srgbClr val="C00000"/>
                </a:solidFill>
              </a:rPr>
              <a:t>软件</a:t>
            </a:r>
            <a:r>
              <a:rPr lang="zh-CN" altLang="zh-CN" dirty="0"/>
              <a:t>系统</a:t>
            </a:r>
            <a:r>
              <a:rPr lang="zh-CN" altLang="en-US" dirty="0"/>
              <a:t>组成。</a:t>
            </a:r>
            <a:endParaRPr lang="en-US" altLang="zh-CN" b="1" dirty="0"/>
          </a:p>
          <a:p>
            <a:pPr lvl="1"/>
            <a:endParaRPr lang="en-US" altLang="zh-CN" b="1" dirty="0"/>
          </a:p>
          <a:p>
            <a:pPr lvl="1"/>
            <a:r>
              <a:rPr lang="zh-CN" altLang="zh-CN" b="1" dirty="0"/>
              <a:t>硬件系统</a:t>
            </a:r>
            <a:endParaRPr lang="en-US" altLang="zh-CN" b="1" dirty="0"/>
          </a:p>
          <a:p>
            <a:pPr marL="800100" lvl="1" indent="-342900"/>
            <a:r>
              <a:rPr lang="zh-CN" altLang="zh-CN" dirty="0"/>
              <a:t>由电子元器件按一定逻辑关系连接而成。</a:t>
            </a:r>
            <a:endParaRPr lang="en-US" altLang="zh-CN" dirty="0"/>
          </a:p>
          <a:p>
            <a:pPr marL="800100" lvl="1" indent="-342900"/>
            <a:endParaRPr lang="en-US" altLang="zh-CN" dirty="0"/>
          </a:p>
          <a:p>
            <a:pPr lvl="1"/>
            <a:r>
              <a:rPr lang="zh-CN" altLang="zh-CN" b="1" dirty="0"/>
              <a:t>软件系统</a:t>
            </a:r>
            <a:endParaRPr lang="en-US" altLang="zh-CN" b="1" dirty="0"/>
          </a:p>
          <a:p>
            <a:pPr marL="800100" lvl="1" indent="-342900"/>
            <a:r>
              <a:rPr lang="zh-CN" altLang="zh-CN" dirty="0"/>
              <a:t>由操作系统以及各种应用软件组成</a:t>
            </a:r>
            <a:r>
              <a:rPr lang="zh-CN" altLang="en-US" dirty="0"/>
              <a:t>。</a:t>
            </a:r>
            <a:endParaRPr lang="en-US" altLang="zh-CN" dirty="0"/>
          </a:p>
          <a:p>
            <a:pPr marL="800100" lvl="1" indent="-342900"/>
            <a:r>
              <a:rPr lang="zh-CN" altLang="zh-CN" dirty="0"/>
              <a:t>软件管理和控制硬件设备按照预定的程序运行和工作。</a:t>
            </a:r>
            <a:endParaRPr lang="zh-CN" altLang="en-US" dirty="0"/>
          </a:p>
        </p:txBody>
      </p:sp>
    </p:spTree>
    <p:extLst>
      <p:ext uri="{BB962C8B-B14F-4D97-AF65-F5344CB8AC3E}">
        <p14:creationId xmlns:p14="http://schemas.microsoft.com/office/powerpoint/2010/main" val="311642360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3200" dirty="0" smtClean="0"/>
              <a:t>期末</a:t>
            </a:r>
            <a:r>
              <a:rPr lang="zh-CN" altLang="en-US" sz="3200" dirty="0"/>
              <a:t>文献阅读研究报告 </a:t>
            </a:r>
            <a:endParaRPr lang="en-US" altLang="zh-CN" sz="3200" dirty="0"/>
          </a:p>
          <a:p>
            <a:pPr lvl="2">
              <a:lnSpc>
                <a:spcPct val="150000"/>
              </a:lnSpc>
            </a:pPr>
            <a:r>
              <a:rPr lang="zh-CN" altLang="en-US" sz="2800" dirty="0" smtClean="0"/>
              <a:t>每人一份</a:t>
            </a:r>
            <a:endParaRPr lang="en-US" altLang="zh-CN" sz="2800" dirty="0" smtClean="0"/>
          </a:p>
          <a:p>
            <a:pPr lvl="2">
              <a:lnSpc>
                <a:spcPct val="150000"/>
              </a:lnSpc>
            </a:pPr>
            <a:r>
              <a:rPr lang="zh-CN" altLang="en-US" sz="2800" dirty="0" smtClean="0"/>
              <a:t>内容范围即所在组讲解的信息技术领域</a:t>
            </a:r>
            <a:endParaRPr lang="en-US" altLang="zh-CN" sz="2800" dirty="0" smtClean="0"/>
          </a:p>
          <a:p>
            <a:pPr lvl="2">
              <a:lnSpc>
                <a:spcPct val="150000"/>
              </a:lnSpc>
            </a:pPr>
            <a:r>
              <a:rPr lang="zh-CN" altLang="en-US" sz="2800" dirty="0" smtClean="0"/>
              <a:t>报告为综述性。需要</a:t>
            </a:r>
            <a:r>
              <a:rPr lang="zh-CN" altLang="en-US" sz="2800" dirty="0"/>
              <a:t>有自己的观点，并组织内容、数据和证据来支持你的观点</a:t>
            </a:r>
          </a:p>
          <a:p>
            <a:pPr lvl="2">
              <a:lnSpc>
                <a:spcPct val="150000"/>
              </a:lnSpc>
            </a:pPr>
            <a:r>
              <a:rPr lang="zh-CN" altLang="en-US" sz="2800" dirty="0"/>
              <a:t>独立完成，遵守学术规范，严禁抄袭剽窃，引用文献给出处</a:t>
            </a:r>
          </a:p>
          <a:p>
            <a:pPr lvl="2">
              <a:lnSpc>
                <a:spcPct val="150000"/>
              </a:lnSpc>
            </a:pPr>
            <a:r>
              <a:rPr lang="zh-CN" altLang="en-US" sz="2800" dirty="0" smtClean="0"/>
              <a:t>不能</a:t>
            </a:r>
            <a:r>
              <a:rPr lang="zh-CN" altLang="en-US" sz="2800" dirty="0"/>
              <a:t>全部是他人文献内容的复制，应该有自己的评论、</a:t>
            </a:r>
            <a:r>
              <a:rPr lang="zh-CN" altLang="en-US" sz="2800" dirty="0" smtClean="0"/>
              <a:t>阐述及</a:t>
            </a:r>
            <a:r>
              <a:rPr lang="zh-CN" altLang="en-US" sz="2800" dirty="0"/>
              <a:t>对内容的重新表述</a:t>
            </a:r>
          </a:p>
          <a:p>
            <a:pPr lvl="2">
              <a:lnSpc>
                <a:spcPct val="150000"/>
              </a:lnSpc>
            </a:pPr>
            <a:r>
              <a:rPr lang="en-US" altLang="zh-CN" sz="2800" dirty="0" smtClean="0"/>
              <a:t>Word</a:t>
            </a:r>
            <a:r>
              <a:rPr lang="zh-CN" altLang="en-US" sz="2800" dirty="0"/>
              <a:t>或</a:t>
            </a:r>
            <a:r>
              <a:rPr lang="en-US" altLang="zh-CN" sz="2800" dirty="0"/>
              <a:t>PDF</a:t>
            </a:r>
            <a:r>
              <a:rPr lang="zh-CN" altLang="en-US" sz="2800" dirty="0"/>
              <a:t>文档格式，报告字数不少于</a:t>
            </a:r>
            <a:r>
              <a:rPr lang="en-US" altLang="zh-CN" sz="2800" dirty="0"/>
              <a:t>4000</a:t>
            </a:r>
            <a:r>
              <a:rPr lang="zh-CN" altLang="en-US" sz="2800" dirty="0" smtClean="0"/>
              <a:t>字</a:t>
            </a:r>
            <a:endParaRPr lang="en-US" altLang="zh-CN" sz="2800" dirty="0" smtClean="0"/>
          </a:p>
          <a:p>
            <a:pPr lvl="2">
              <a:lnSpc>
                <a:spcPct val="150000"/>
              </a:lnSpc>
            </a:pPr>
            <a:r>
              <a:rPr lang="zh-CN" altLang="en-US" sz="2800" dirty="0" smtClean="0"/>
              <a:t>模版：</a:t>
            </a:r>
            <a:r>
              <a:rPr lang="zh-CN" altLang="en-US" sz="2800" dirty="0"/>
              <a:t>名字</a:t>
            </a:r>
            <a:r>
              <a:rPr lang="en-US" altLang="zh-CN" sz="2800" dirty="0"/>
              <a:t>-</a:t>
            </a:r>
            <a:r>
              <a:rPr lang="zh-CN" altLang="en-US" sz="2800" dirty="0"/>
              <a:t>学号</a:t>
            </a:r>
            <a:r>
              <a:rPr lang="en-US" altLang="zh-CN" sz="2800" dirty="0"/>
              <a:t>-</a:t>
            </a:r>
            <a:r>
              <a:rPr lang="en-US" altLang="zh-CN" sz="2800" dirty="0" smtClean="0"/>
              <a:t>study-report.docx</a:t>
            </a:r>
            <a:r>
              <a:rPr lang="zh-CN" altLang="en-US" sz="2800" dirty="0" smtClean="0"/>
              <a:t>（见</a:t>
            </a:r>
            <a:r>
              <a:rPr lang="en-US" altLang="zh-CN" sz="2800" dirty="0" smtClean="0"/>
              <a:t>QQ</a:t>
            </a:r>
            <a:r>
              <a:rPr lang="zh-CN" altLang="en-US" sz="2800" dirty="0" smtClean="0"/>
              <a:t>群）</a:t>
            </a:r>
            <a:endParaRPr lang="zh-CN" altLang="en-US" sz="2800" dirty="0"/>
          </a:p>
          <a:p>
            <a:pPr lvl="2">
              <a:lnSpc>
                <a:spcPct val="150000"/>
              </a:lnSpc>
            </a:pPr>
            <a:endParaRPr lang="en-US" altLang="zh-CN" sz="2800" dirty="0" smtClean="0"/>
          </a:p>
        </p:txBody>
      </p:sp>
    </p:spTree>
    <p:extLst>
      <p:ext uri="{BB962C8B-B14F-4D97-AF65-F5344CB8AC3E}">
        <p14:creationId xmlns:p14="http://schemas.microsoft.com/office/powerpoint/2010/main" val="363185200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1.2.1  </a:t>
            </a:r>
            <a:r>
              <a:rPr lang="zh-CN" altLang="en-US"/>
              <a:t>计算机的类型</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2</a:t>
            </a:r>
            <a:r>
              <a:rPr lang="zh-CN" altLang="en-US" b="1" dirty="0"/>
              <a:t>、</a:t>
            </a:r>
            <a:r>
              <a:rPr lang="zh-CN" altLang="zh-CN" b="1" dirty="0"/>
              <a:t>计算机的类型</a:t>
            </a:r>
            <a:endParaRPr lang="zh-CN" altLang="zh-CN" dirty="0"/>
          </a:p>
          <a:p>
            <a:pPr lvl="1"/>
            <a:endParaRPr lang="en-US" altLang="zh-CN" sz="1000"/>
          </a:p>
          <a:p>
            <a:pPr lvl="1"/>
            <a:r>
              <a:rPr lang="en-US" altLang="zh-CN"/>
              <a:t>IEEE</a:t>
            </a:r>
            <a:r>
              <a:rPr lang="zh-CN" altLang="zh-CN" sz="2000" dirty="0"/>
              <a:t>（国际电子与电气工程师协会）</a:t>
            </a:r>
            <a:r>
              <a:rPr lang="en-US" altLang="zh-CN" dirty="0"/>
              <a:t>1989</a:t>
            </a:r>
            <a:r>
              <a:rPr lang="zh-CN" altLang="zh-CN" dirty="0"/>
              <a:t>年</a:t>
            </a:r>
            <a:r>
              <a:rPr lang="zh-CN" altLang="en-US" dirty="0"/>
              <a:t>分类</a:t>
            </a:r>
            <a:endParaRPr lang="en-US" altLang="zh-CN" dirty="0"/>
          </a:p>
          <a:p>
            <a:pPr lvl="2"/>
            <a:r>
              <a:rPr lang="zh-CN" altLang="zh-CN" dirty="0"/>
              <a:t>巨型计算机</a:t>
            </a:r>
            <a:r>
              <a:rPr lang="zh-CN" altLang="en-US" dirty="0"/>
              <a:t>；</a:t>
            </a:r>
            <a:endParaRPr lang="en-US" altLang="zh-CN" dirty="0"/>
          </a:p>
          <a:p>
            <a:pPr lvl="2"/>
            <a:r>
              <a:rPr lang="zh-CN" altLang="zh-CN" dirty="0"/>
              <a:t>小巨型计算机</a:t>
            </a:r>
            <a:r>
              <a:rPr lang="zh-CN" altLang="en-US" dirty="0"/>
              <a:t>；</a:t>
            </a:r>
            <a:endParaRPr lang="en-US" altLang="zh-CN" dirty="0"/>
          </a:p>
          <a:p>
            <a:pPr lvl="2"/>
            <a:r>
              <a:rPr lang="zh-CN" altLang="zh-CN" dirty="0"/>
              <a:t>小型计算机</a:t>
            </a:r>
            <a:r>
              <a:rPr lang="zh-CN" altLang="en-US" dirty="0"/>
              <a:t>；</a:t>
            </a:r>
            <a:endParaRPr lang="en-US" altLang="zh-CN" dirty="0"/>
          </a:p>
          <a:p>
            <a:pPr lvl="2"/>
            <a:r>
              <a:rPr lang="zh-CN" altLang="zh-CN" dirty="0"/>
              <a:t>工作站（</a:t>
            </a:r>
            <a:r>
              <a:rPr lang="en-US" altLang="zh-CN" dirty="0"/>
              <a:t>WS</a:t>
            </a:r>
            <a:r>
              <a:rPr lang="zh-CN" altLang="zh-CN" dirty="0"/>
              <a:t>）</a:t>
            </a:r>
            <a:r>
              <a:rPr lang="zh-CN" altLang="en-US" dirty="0"/>
              <a:t>；</a:t>
            </a:r>
            <a:endParaRPr lang="en-US" altLang="zh-CN" dirty="0"/>
          </a:p>
          <a:p>
            <a:pPr lvl="2"/>
            <a:r>
              <a:rPr lang="zh-CN" altLang="zh-CN" dirty="0"/>
              <a:t>个人计算机（</a:t>
            </a:r>
            <a:r>
              <a:rPr lang="en-US" altLang="zh-CN" dirty="0"/>
              <a:t>PC</a:t>
            </a:r>
            <a:r>
              <a:rPr lang="zh-CN" altLang="zh-CN" dirty="0"/>
              <a:t>）。</a:t>
            </a:r>
            <a:endParaRPr lang="en-US" altLang="zh-CN" dirty="0"/>
          </a:p>
          <a:p>
            <a:pPr lvl="2"/>
            <a:endParaRPr lang="en-US" altLang="zh-CN" dirty="0"/>
          </a:p>
          <a:p>
            <a:pPr lvl="1"/>
            <a:r>
              <a:rPr lang="zh-CN" altLang="en-US" dirty="0"/>
              <a:t>缺点：</a:t>
            </a:r>
            <a:endParaRPr lang="en-US" altLang="zh-CN" dirty="0"/>
          </a:p>
          <a:p>
            <a:pPr lvl="2"/>
            <a:r>
              <a:rPr lang="zh-CN" altLang="zh-CN" dirty="0"/>
              <a:t>计算性能会随时间而改变</a:t>
            </a:r>
            <a:r>
              <a:rPr lang="zh-CN" altLang="en-US" dirty="0"/>
              <a:t>；</a:t>
            </a:r>
            <a:endParaRPr lang="en-US" altLang="zh-CN" dirty="0"/>
          </a:p>
          <a:p>
            <a:pPr lvl="2"/>
            <a:r>
              <a:rPr lang="zh-CN" altLang="zh-CN" dirty="0"/>
              <a:t>集群技术的发展，使大、中、小型计算机之间的界限越来越模糊</a:t>
            </a:r>
            <a:r>
              <a:rPr lang="zh-CN" altLang="en-US" dirty="0"/>
              <a:t>；</a:t>
            </a:r>
            <a:endParaRPr lang="en-US" altLang="zh-CN" dirty="0"/>
          </a:p>
          <a:p>
            <a:pPr lvl="2"/>
            <a:r>
              <a:rPr lang="zh-CN" altLang="zh-CN" dirty="0"/>
              <a:t>工作站被服务器所取代。</a:t>
            </a:r>
            <a:endParaRPr lang="zh-CN" altLang="en-US" dirty="0"/>
          </a:p>
        </p:txBody>
      </p:sp>
      <p:grpSp>
        <p:nvGrpSpPr>
          <p:cNvPr id="6" name="组合 5"/>
          <p:cNvGrpSpPr/>
          <p:nvPr/>
        </p:nvGrpSpPr>
        <p:grpSpPr>
          <a:xfrm>
            <a:off x="6814319" y="1978442"/>
            <a:ext cx="3778471" cy="3080446"/>
            <a:chOff x="6374932" y="1729060"/>
            <a:chExt cx="2503261" cy="1958408"/>
          </a:xfrm>
        </p:grpSpPr>
        <p:sp>
          <p:nvSpPr>
            <p:cNvPr id="5" name="圆角矩形 4"/>
            <p:cNvSpPr/>
            <p:nvPr/>
          </p:nvSpPr>
          <p:spPr>
            <a:xfrm>
              <a:off x="6374932" y="1729060"/>
              <a:ext cx="2503261" cy="195840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分类困境</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按性能？</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按大小？</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按原理？</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按应用？</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7961189" y="2142248"/>
              <a:ext cx="905075" cy="132343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80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p>
          </p:txBody>
        </p:sp>
      </p:grpSp>
    </p:spTree>
    <p:extLst>
      <p:ext uri="{BB962C8B-B14F-4D97-AF65-F5344CB8AC3E}">
        <p14:creationId xmlns:p14="http://schemas.microsoft.com/office/powerpoint/2010/main" val="424964495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1.2.1  </a:t>
            </a:r>
            <a:r>
              <a:rPr lang="zh-CN" altLang="en-US"/>
              <a:t>计算机的类型</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zh-CN"/>
              <a:t>按计算机产品应用分为：</a:t>
            </a:r>
            <a:r>
              <a:rPr lang="zh-CN" altLang="zh-CN">
                <a:solidFill>
                  <a:srgbClr val="C00000"/>
                </a:solidFill>
              </a:rPr>
              <a:t>大型计算机，微型计算机，嵌入式计算机</a:t>
            </a:r>
            <a:r>
              <a:rPr lang="zh-CN" altLang="zh-CN"/>
              <a:t>等</a:t>
            </a:r>
            <a:r>
              <a:rPr lang="zh-CN" altLang="en-US"/>
              <a: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00120" y="1155979"/>
            <a:ext cx="8377532" cy="484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34330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1.2.1  </a:t>
            </a:r>
            <a:r>
              <a:rPr lang="zh-CN" altLang="en-US"/>
              <a:t>计算机的类型</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3</a:t>
            </a:r>
            <a:r>
              <a:rPr lang="zh-CN" altLang="en-US" b="1" dirty="0"/>
              <a:t>、</a:t>
            </a:r>
            <a:r>
              <a:rPr lang="zh-CN" altLang="zh-CN" b="1" dirty="0"/>
              <a:t>各种计算机的特点</a:t>
            </a:r>
            <a:endParaRPr lang="en-US" altLang="zh-CN" b="1" dirty="0"/>
          </a:p>
          <a:p>
            <a:pPr marL="0" lvl="1" indent="0">
              <a:buNone/>
            </a:pPr>
            <a:endParaRPr lang="en-US" altLang="zh-CN" sz="1000" dirty="0"/>
          </a:p>
          <a:p>
            <a:pPr marL="0" lvl="1" indent="0">
              <a:buNone/>
            </a:pPr>
            <a:r>
              <a:rPr lang="zh-CN" altLang="zh-CN" dirty="0"/>
              <a:t>（</a:t>
            </a:r>
            <a:r>
              <a:rPr lang="en-US" altLang="zh-CN" dirty="0"/>
              <a:t>1</a:t>
            </a:r>
            <a:r>
              <a:rPr lang="zh-CN" altLang="zh-CN" dirty="0"/>
              <a:t>）大型计算机</a:t>
            </a:r>
            <a:endParaRPr lang="en-US" altLang="zh-CN" dirty="0"/>
          </a:p>
          <a:p>
            <a:pPr lvl="2"/>
            <a:r>
              <a:rPr lang="zh-CN" altLang="zh-CN" dirty="0"/>
              <a:t>体积大，多台服务器联网组成，用于计算密集型领域</a:t>
            </a:r>
            <a:r>
              <a:rPr lang="zh-CN" altLang="en-US" dirty="0"/>
              <a:t>；</a:t>
            </a:r>
            <a:endParaRPr lang="en-US" altLang="zh-CN" dirty="0"/>
          </a:p>
          <a:p>
            <a:pPr lvl="2"/>
            <a:r>
              <a:rPr lang="zh-CN" altLang="zh-CN" dirty="0"/>
              <a:t>采用</a:t>
            </a:r>
            <a:r>
              <a:rPr lang="en-US" altLang="zh-CN" dirty="0"/>
              <a:t>Linux</a:t>
            </a:r>
            <a:r>
              <a:rPr lang="zh-CN" altLang="zh-CN" dirty="0"/>
              <a:t>操作系统，软件采用并行计算</a:t>
            </a:r>
            <a:r>
              <a:rPr lang="zh-CN" altLang="en-US" dirty="0"/>
              <a:t>；</a:t>
            </a:r>
            <a:endParaRPr lang="en-US" altLang="zh-CN" dirty="0"/>
          </a:p>
          <a:p>
            <a:pPr lvl="2"/>
            <a:r>
              <a:rPr lang="zh-CN" altLang="zh-CN" dirty="0"/>
              <a:t>投资大，能耗大，计算任务复杂</a:t>
            </a:r>
            <a:r>
              <a:rPr lang="zh-CN" altLang="en-US" dirty="0"/>
              <a:t>；</a:t>
            </a:r>
            <a:endParaRPr lang="en-US" altLang="zh-CN" dirty="0"/>
          </a:p>
          <a:p>
            <a:pPr lvl="2"/>
            <a:r>
              <a:rPr lang="zh-CN" altLang="zh-CN" dirty="0"/>
              <a:t>要求</a:t>
            </a:r>
            <a:r>
              <a:rPr lang="zh-CN" altLang="en-US" dirty="0"/>
              <a:t>：</a:t>
            </a:r>
            <a:r>
              <a:rPr lang="zh-CN" altLang="zh-CN" b="1" dirty="0">
                <a:solidFill>
                  <a:srgbClr val="C00000"/>
                </a:solidFill>
              </a:rPr>
              <a:t>计算速度快</a:t>
            </a:r>
            <a:r>
              <a:rPr lang="zh-CN" altLang="zh-CN" dirty="0"/>
              <a:t>，利用率高。</a:t>
            </a:r>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68290" y="3525660"/>
            <a:ext cx="5862452" cy="3332340"/>
          </a:xfrm>
          <a:prstGeom prst="rect">
            <a:avLst/>
          </a:prstGeom>
        </p:spPr>
      </p:pic>
    </p:spTree>
    <p:extLst>
      <p:ext uri="{BB962C8B-B14F-4D97-AF65-F5344CB8AC3E}">
        <p14:creationId xmlns:p14="http://schemas.microsoft.com/office/powerpoint/2010/main" val="35600069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1.2.1  </a:t>
            </a:r>
            <a:r>
              <a:rPr lang="zh-CN" altLang="en-US"/>
              <a:t>计算机的类型</a:t>
            </a:r>
          </a:p>
        </p:txBody>
      </p:sp>
      <p:sp>
        <p:nvSpPr>
          <p:cNvPr id="3" name="内容占位符 2"/>
          <p:cNvSpPr>
            <a:spLocks noGrp="1"/>
          </p:cNvSpPr>
          <p:nvPr>
            <p:ph idx="4294967295"/>
          </p:nvPr>
        </p:nvSpPr>
        <p:spPr>
          <a:xfrm>
            <a:off x="382771" y="627322"/>
            <a:ext cx="11557591" cy="5996762"/>
          </a:xfrm>
        </p:spPr>
        <p:txBody>
          <a:bodyPr>
            <a:normAutofit/>
          </a:bodyPr>
          <a:lstStyle/>
          <a:p>
            <a:pPr marL="457200" indent="0">
              <a:buNone/>
            </a:pPr>
            <a:r>
              <a:rPr lang="zh-CN" altLang="zh-CN" dirty="0"/>
              <a:t>（</a:t>
            </a:r>
            <a:r>
              <a:rPr lang="en-US" altLang="zh-CN" dirty="0"/>
              <a:t>2</a:t>
            </a:r>
            <a:r>
              <a:rPr lang="zh-CN" altLang="zh-CN" dirty="0"/>
              <a:t>）微机</a:t>
            </a:r>
            <a:endParaRPr lang="en-US" altLang="zh-CN" dirty="0"/>
          </a:p>
          <a:p>
            <a:pPr marL="1160100" lvl="2" indent="-342900"/>
            <a:r>
              <a:rPr lang="zh-CN" altLang="zh-CN" dirty="0"/>
              <a:t>体积较小，价格便宜，应用广泛</a:t>
            </a:r>
            <a:r>
              <a:rPr lang="zh-CN" altLang="en-US" dirty="0"/>
              <a:t>；</a:t>
            </a:r>
            <a:endParaRPr lang="en-US" altLang="zh-CN" dirty="0"/>
          </a:p>
          <a:p>
            <a:pPr marL="1160100" lvl="2" indent="-342900"/>
            <a:r>
              <a:rPr lang="zh-CN" altLang="en-US" dirty="0"/>
              <a:t>个人微机</a:t>
            </a:r>
            <a:r>
              <a:rPr lang="zh-CN" altLang="zh-CN" dirty="0"/>
              <a:t>多采用</a:t>
            </a:r>
            <a:r>
              <a:rPr lang="en-US" altLang="zh-CN" dirty="0"/>
              <a:t>Windows</a:t>
            </a:r>
            <a:r>
              <a:rPr lang="zh-CN" altLang="zh-CN" dirty="0"/>
              <a:t>操作系统</a:t>
            </a:r>
            <a:r>
              <a:rPr lang="zh-CN" altLang="en-US" dirty="0"/>
              <a:t>；</a:t>
            </a:r>
            <a:endParaRPr lang="en-US" altLang="zh-CN" dirty="0"/>
          </a:p>
          <a:p>
            <a:pPr marL="1160100" lvl="2" indent="-342900"/>
            <a:r>
              <a:rPr lang="zh-CN" altLang="zh-CN" dirty="0"/>
              <a:t>服务器采用</a:t>
            </a:r>
            <a:r>
              <a:rPr lang="en-US" altLang="zh-CN" dirty="0"/>
              <a:t>Windows Server</a:t>
            </a:r>
            <a:r>
              <a:rPr lang="zh-CN" altLang="zh-CN" dirty="0"/>
              <a:t>、</a:t>
            </a:r>
            <a:r>
              <a:rPr lang="en-US" altLang="zh-CN" dirty="0"/>
              <a:t>Linux</a:t>
            </a:r>
            <a:r>
              <a:rPr lang="zh-CN" altLang="en-US" dirty="0"/>
              <a:t>；</a:t>
            </a:r>
            <a:endParaRPr lang="en-US" altLang="zh-CN" dirty="0"/>
          </a:p>
          <a:p>
            <a:pPr marL="1160100" lvl="2" indent="-342900"/>
            <a:r>
              <a:rPr lang="zh-CN" altLang="zh-CN" dirty="0"/>
              <a:t>平板</a:t>
            </a:r>
            <a:r>
              <a:rPr lang="zh-CN" altLang="en-US" dirty="0"/>
              <a:t>微机</a:t>
            </a:r>
            <a:r>
              <a:rPr lang="zh-CN" altLang="zh-CN" dirty="0"/>
              <a:t>采用</a:t>
            </a:r>
            <a:r>
              <a:rPr lang="zh-CN" altLang="en-US" dirty="0"/>
              <a:t>：</a:t>
            </a:r>
            <a:r>
              <a:rPr lang="en-US" altLang="zh-CN" dirty="0"/>
              <a:t>iOS</a:t>
            </a:r>
            <a:r>
              <a:rPr lang="zh-CN" altLang="zh-CN" dirty="0"/>
              <a:t>、</a:t>
            </a:r>
            <a:r>
              <a:rPr lang="en-US" altLang="zh-CN" dirty="0"/>
              <a:t>Android</a:t>
            </a:r>
            <a:r>
              <a:rPr lang="zh-CN" altLang="zh-CN" dirty="0"/>
              <a:t>（安卓）等</a:t>
            </a:r>
            <a:r>
              <a:rPr lang="zh-CN" altLang="en-US" dirty="0"/>
              <a:t>；</a:t>
            </a:r>
            <a:endParaRPr lang="en-US" altLang="zh-CN" dirty="0"/>
          </a:p>
          <a:p>
            <a:pPr marL="1160100" lvl="2" indent="-342900"/>
            <a:r>
              <a:rPr lang="zh-CN" altLang="en-US" dirty="0"/>
              <a:t>要求：</a:t>
            </a:r>
            <a:r>
              <a:rPr lang="zh-CN" altLang="zh-CN" dirty="0"/>
              <a:t>通用性较强，</a:t>
            </a:r>
            <a:r>
              <a:rPr lang="zh-CN" altLang="zh-CN" b="1" dirty="0">
                <a:solidFill>
                  <a:srgbClr val="C00000"/>
                </a:solidFill>
              </a:rPr>
              <a:t>易用性好</a:t>
            </a:r>
            <a:r>
              <a:rPr lang="zh-CN" altLang="zh-CN" dirty="0"/>
              <a:t>。</a:t>
            </a: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79908" y="3578573"/>
            <a:ext cx="8138928" cy="2990583"/>
          </a:xfrm>
          <a:prstGeom prst="rect">
            <a:avLst/>
          </a:prstGeom>
        </p:spPr>
      </p:pic>
    </p:spTree>
    <p:extLst>
      <p:ext uri="{BB962C8B-B14F-4D97-AF65-F5344CB8AC3E}">
        <p14:creationId xmlns:p14="http://schemas.microsoft.com/office/powerpoint/2010/main" val="238142224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86130" y="1497820"/>
            <a:ext cx="6205870" cy="53601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994269"/>
            <a:ext cx="5986130" cy="4863731"/>
          </a:xfrm>
          <a:prstGeom prst="rect">
            <a:avLst/>
          </a:prstGeom>
        </p:spPr>
      </p:pic>
      <p:sp>
        <p:nvSpPr>
          <p:cNvPr id="2" name="标题 1"/>
          <p:cNvSpPr>
            <a:spLocks noGrp="1"/>
          </p:cNvSpPr>
          <p:nvPr>
            <p:ph type="title"/>
          </p:nvPr>
        </p:nvSpPr>
        <p:spPr/>
        <p:txBody>
          <a:bodyPr/>
          <a:lstStyle/>
          <a:p>
            <a:r>
              <a:rPr lang="en-US" altLang="zh-CN"/>
              <a:t>1.2.1  </a:t>
            </a:r>
            <a:r>
              <a:rPr lang="zh-CN" altLang="en-US"/>
              <a:t>计算机的类型</a:t>
            </a:r>
          </a:p>
        </p:txBody>
      </p:sp>
      <p:sp>
        <p:nvSpPr>
          <p:cNvPr id="3" name="内容占位符 2"/>
          <p:cNvSpPr>
            <a:spLocks noGrp="1"/>
          </p:cNvSpPr>
          <p:nvPr>
            <p:ph idx="4294967295"/>
          </p:nvPr>
        </p:nvSpPr>
        <p:spPr>
          <a:xfrm>
            <a:off x="382771" y="627322"/>
            <a:ext cx="11557591" cy="5996762"/>
          </a:xfrm>
        </p:spPr>
        <p:txBody>
          <a:bodyPr>
            <a:normAutofit/>
          </a:bodyPr>
          <a:lstStyle/>
          <a:p>
            <a:pPr marL="457200" lvl="1" indent="0">
              <a:buNone/>
            </a:pPr>
            <a:r>
              <a:rPr lang="zh-CN" altLang="zh-CN"/>
              <a:t>（</a:t>
            </a:r>
            <a:r>
              <a:rPr lang="en-US" altLang="zh-CN"/>
              <a:t>3</a:t>
            </a:r>
            <a:r>
              <a:rPr lang="zh-CN" altLang="zh-CN"/>
              <a:t>）嵌入式计算机</a:t>
            </a:r>
            <a:endParaRPr lang="en-US" altLang="zh-CN"/>
          </a:p>
          <a:p>
            <a:pPr marL="1160100" lvl="2" indent="-342900"/>
            <a:r>
              <a:rPr lang="zh-CN" altLang="zh-CN"/>
              <a:t>智能手机要求</a:t>
            </a:r>
            <a:r>
              <a:rPr lang="zh-CN" altLang="en-US"/>
              <a:t>：</a:t>
            </a:r>
            <a:r>
              <a:rPr lang="zh-CN" altLang="zh-CN" b="1">
                <a:solidFill>
                  <a:srgbClr val="C00000"/>
                </a:solidFill>
              </a:rPr>
              <a:t>节约电能</a:t>
            </a:r>
            <a:r>
              <a:rPr lang="zh-CN" altLang="zh-CN"/>
              <a:t>。</a:t>
            </a:r>
            <a:endParaRPr lang="en-US" altLang="zh-CN"/>
          </a:p>
          <a:p>
            <a:pPr marL="1160100" lvl="2" indent="-342900"/>
            <a:r>
              <a:rPr lang="zh-CN" altLang="zh-CN"/>
              <a:t>工业计算机使用环境恶劣，维护困难</a:t>
            </a:r>
            <a:r>
              <a:rPr lang="zh-CN" altLang="en-US"/>
              <a:t>；</a:t>
            </a:r>
            <a:endParaRPr lang="en-US" altLang="zh-CN"/>
          </a:p>
          <a:p>
            <a:pPr marL="1160100" lvl="2" indent="-342900"/>
            <a:r>
              <a:rPr lang="zh-CN" altLang="en-US"/>
              <a:t>要求：</a:t>
            </a:r>
            <a:r>
              <a:rPr lang="zh-CN" altLang="zh-CN" b="1">
                <a:solidFill>
                  <a:srgbClr val="C00000"/>
                </a:solidFill>
              </a:rPr>
              <a:t>可靠性</a:t>
            </a:r>
            <a:r>
              <a:rPr lang="zh-CN" altLang="zh-CN"/>
              <a:t>要求高。</a:t>
            </a:r>
          </a:p>
        </p:txBody>
      </p:sp>
      <p:sp>
        <p:nvSpPr>
          <p:cNvPr id="9" name="圆角矩形 8"/>
          <p:cNvSpPr/>
          <p:nvPr/>
        </p:nvSpPr>
        <p:spPr>
          <a:xfrm>
            <a:off x="7878726" y="6221317"/>
            <a:ext cx="2243470" cy="48611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ATM</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提款机应用</a:t>
            </a:r>
          </a:p>
        </p:txBody>
      </p:sp>
    </p:spTree>
    <p:extLst>
      <p:ext uri="{BB962C8B-B14F-4D97-AF65-F5344CB8AC3E}">
        <p14:creationId xmlns:p14="http://schemas.microsoft.com/office/powerpoint/2010/main" val="32039324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1800"/>
              <a:t>《</a:t>
            </a:r>
            <a:r>
              <a:rPr lang="zh-CN" altLang="en-US" sz="1800"/>
              <a:t>计算机导论</a:t>
            </a:r>
            <a:r>
              <a:rPr lang="en-US" altLang="zh-CN" sz="1800"/>
              <a:t>——</a:t>
            </a:r>
            <a:r>
              <a:rPr lang="zh-CN" altLang="en-US" sz="1800"/>
              <a:t>计算思维和应用技术</a:t>
            </a:r>
            <a:r>
              <a:rPr lang="en-US" altLang="zh-CN" sz="1800"/>
              <a:t>》                  </a:t>
            </a:r>
            <a:r>
              <a:rPr lang="zh-CN" altLang="en-US" b="1"/>
              <a:t>第</a:t>
            </a:r>
            <a:r>
              <a:rPr lang="en-US" altLang="zh-CN" b="1"/>
              <a:t>1</a:t>
            </a:r>
            <a:r>
              <a:rPr lang="zh-CN" altLang="en-US" b="1"/>
              <a:t>章  计算工具</a:t>
            </a:r>
          </a:p>
        </p:txBody>
      </p:sp>
      <p:sp>
        <p:nvSpPr>
          <p:cNvPr id="3" name="内容占位符 2"/>
          <p:cNvSpPr>
            <a:spLocks noGrp="1"/>
          </p:cNvSpPr>
          <p:nvPr>
            <p:ph idx="4294967295"/>
          </p:nvPr>
        </p:nvSpPr>
        <p:spPr>
          <a:xfrm>
            <a:off x="382771" y="627322"/>
            <a:ext cx="11557591" cy="5996762"/>
          </a:xfrm>
        </p:spPr>
        <p:txBody>
          <a:bodyPr>
            <a:normAutofit/>
          </a:bodyPr>
          <a:lstStyle/>
          <a:p>
            <a:pPr marL="0" indent="0" algn="ctr">
              <a:lnSpc>
                <a:spcPct val="150000"/>
              </a:lnSpc>
              <a:buNone/>
            </a:pPr>
            <a:r>
              <a:rPr lang="en-US" altLang="zh-CN"/>
              <a:t>1.1.1  </a:t>
            </a:r>
            <a:r>
              <a:rPr lang="zh-CN" altLang="en-US"/>
              <a:t>计算机的发展</a:t>
            </a:r>
          </a:p>
        </p:txBody>
      </p:sp>
      <p:graphicFrame>
        <p:nvGraphicFramePr>
          <p:cNvPr id="4" name="图示 3"/>
          <p:cNvGraphicFramePr/>
          <p:nvPr>
            <p:extLst>
              <p:ext uri="{D42A27DB-BD31-4B8C-83A1-F6EECF244321}">
                <p14:modId xmlns:p14="http://schemas.microsoft.com/office/powerpoint/2010/main" val="887153868"/>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648832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1.2.2  </a:t>
            </a:r>
            <a:r>
              <a:rPr lang="zh-CN" altLang="en-US"/>
              <a:t>大型</a:t>
            </a:r>
            <a:r>
              <a:rPr lang="zh-CN" altLang="zh-CN"/>
              <a:t>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lnSpcReduction="10000"/>
          </a:bodyPr>
          <a:lstStyle/>
          <a:p>
            <a:pPr marL="0" indent="0">
              <a:buNone/>
            </a:pPr>
            <a:r>
              <a:rPr lang="en-US" altLang="zh-CN" b="1" dirty="0"/>
              <a:t>1</a:t>
            </a:r>
            <a:r>
              <a:rPr lang="zh-CN" altLang="en-US" b="1" dirty="0"/>
              <a:t>、</a:t>
            </a:r>
            <a:r>
              <a:rPr lang="zh-CN" altLang="zh-CN" b="1" dirty="0"/>
              <a:t>计算机集群技术</a:t>
            </a:r>
            <a:endParaRPr lang="zh-CN" altLang="zh-CN" dirty="0"/>
          </a:p>
          <a:p>
            <a:pPr lvl="1"/>
            <a:endParaRPr lang="en-US" altLang="zh-CN" sz="1000" dirty="0"/>
          </a:p>
          <a:p>
            <a:pPr lvl="1"/>
            <a:r>
              <a:rPr lang="zh-CN" altLang="zh-CN" dirty="0"/>
              <a:t>设计思想</a:t>
            </a:r>
            <a:r>
              <a:rPr lang="zh-CN" altLang="en-US" dirty="0"/>
              <a:t>：</a:t>
            </a:r>
            <a:endParaRPr lang="en-US" altLang="zh-CN" dirty="0"/>
          </a:p>
          <a:p>
            <a:pPr marL="0" lvl="1" indent="0">
              <a:buNone/>
            </a:pPr>
            <a:r>
              <a:rPr lang="en-US" altLang="zh-CN" dirty="0"/>
              <a:t>    </a:t>
            </a:r>
            <a:r>
              <a:rPr lang="zh-CN" altLang="en-US" dirty="0"/>
              <a:t> </a:t>
            </a:r>
            <a:r>
              <a:rPr lang="zh-CN" altLang="zh-CN" b="1" dirty="0">
                <a:solidFill>
                  <a:srgbClr val="C00000"/>
                </a:solidFill>
              </a:rPr>
              <a:t>计算机集群结构</a:t>
            </a:r>
            <a:r>
              <a:rPr lang="zh-CN" altLang="zh-CN" sz="1800" dirty="0"/>
              <a:t>（占超级计算机</a:t>
            </a:r>
            <a:r>
              <a:rPr lang="en-US" altLang="zh-CN" sz="1800" dirty="0"/>
              <a:t>97%</a:t>
            </a:r>
            <a:r>
              <a:rPr lang="zh-CN" altLang="zh-CN" sz="1800" dirty="0"/>
              <a:t>以上）</a:t>
            </a:r>
            <a:r>
              <a:rPr lang="zh-CN" altLang="zh-CN" dirty="0"/>
              <a:t>。</a:t>
            </a:r>
            <a:endParaRPr lang="en-US" altLang="zh-CN" dirty="0"/>
          </a:p>
          <a:p>
            <a:pPr lvl="1"/>
            <a:endParaRPr lang="zh-CN" altLang="zh-CN" dirty="0"/>
          </a:p>
          <a:p>
            <a:pPr lvl="1"/>
            <a:r>
              <a:rPr lang="zh-CN" altLang="zh-CN" dirty="0"/>
              <a:t>计算机集群</a:t>
            </a:r>
            <a:r>
              <a:rPr lang="zh-CN" altLang="en-US" dirty="0"/>
              <a:t>：</a:t>
            </a:r>
            <a:endParaRPr lang="en-US" altLang="zh-CN" dirty="0"/>
          </a:p>
          <a:p>
            <a:pPr marL="0" lvl="1" indent="0">
              <a:buNone/>
            </a:pPr>
            <a:r>
              <a:rPr lang="en-US" altLang="zh-CN" dirty="0"/>
              <a:t>    </a:t>
            </a:r>
            <a:r>
              <a:rPr lang="zh-CN" altLang="zh-CN" dirty="0"/>
              <a:t>将多台</a:t>
            </a:r>
            <a:r>
              <a:rPr lang="zh-CN" altLang="zh-CN" sz="1800" dirty="0"/>
              <a:t>（几台到上万台）</a:t>
            </a:r>
            <a:r>
              <a:rPr lang="zh-CN" altLang="zh-CN" dirty="0"/>
              <a:t>独立计算机</a:t>
            </a:r>
            <a:r>
              <a:rPr lang="zh-CN" altLang="zh-CN" sz="1800" dirty="0"/>
              <a:t>（</a:t>
            </a:r>
            <a:r>
              <a:rPr lang="en-US" altLang="zh-CN" sz="1800" dirty="0"/>
              <a:t>PC</a:t>
            </a:r>
            <a:r>
              <a:rPr lang="zh-CN" altLang="zh-CN" sz="1800" dirty="0"/>
              <a:t>服务器）</a:t>
            </a:r>
            <a:r>
              <a:rPr lang="zh-CN" altLang="zh-CN" dirty="0"/>
              <a:t>，通过高速局域网组成一个机群，</a:t>
            </a:r>
            <a:endParaRPr lang="en-US" altLang="zh-CN" dirty="0"/>
          </a:p>
          <a:p>
            <a:pPr marL="0" lvl="1" indent="0">
              <a:buNone/>
            </a:pPr>
            <a:r>
              <a:rPr lang="en-US" altLang="zh-CN" dirty="0"/>
              <a:t>    </a:t>
            </a:r>
            <a:r>
              <a:rPr lang="zh-CN" altLang="zh-CN" dirty="0"/>
              <a:t>使超级计算机</a:t>
            </a:r>
            <a:r>
              <a:rPr lang="zh-CN" altLang="zh-CN" b="1" dirty="0">
                <a:solidFill>
                  <a:srgbClr val="C00000"/>
                </a:solidFill>
              </a:rPr>
              <a:t>统一管理</a:t>
            </a:r>
            <a:r>
              <a:rPr lang="zh-CN" altLang="zh-CN" dirty="0"/>
              <a:t>和</a:t>
            </a:r>
            <a:r>
              <a:rPr lang="zh-CN" altLang="zh-CN" b="1" dirty="0">
                <a:solidFill>
                  <a:srgbClr val="C00000"/>
                </a:solidFill>
              </a:rPr>
              <a:t>并行计算</a:t>
            </a:r>
            <a:r>
              <a:rPr lang="zh-CN" altLang="zh-CN" dirty="0"/>
              <a:t>。</a:t>
            </a:r>
            <a:endParaRPr lang="en-US" altLang="zh-CN" dirty="0"/>
          </a:p>
          <a:p>
            <a:pPr lvl="1"/>
            <a:endParaRPr lang="en-US" altLang="zh-CN" dirty="0"/>
          </a:p>
          <a:p>
            <a:pPr lvl="1"/>
            <a:r>
              <a:rPr lang="zh-CN" altLang="en-US" dirty="0"/>
              <a:t>集群计算机特征： </a:t>
            </a:r>
            <a:endParaRPr lang="en-US" altLang="zh-CN" dirty="0"/>
          </a:p>
          <a:p>
            <a:pPr lvl="2"/>
            <a:r>
              <a:rPr lang="zh-CN" altLang="zh-CN" dirty="0"/>
              <a:t>集群中的单台计算机不一定是高档计算机</a:t>
            </a:r>
            <a:r>
              <a:rPr lang="zh-CN" altLang="en-US" dirty="0"/>
              <a:t>；</a:t>
            </a:r>
            <a:endParaRPr lang="en-US" altLang="zh-CN" dirty="0"/>
          </a:p>
          <a:p>
            <a:pPr lvl="2"/>
            <a:r>
              <a:rPr lang="zh-CN" altLang="zh-CN" dirty="0"/>
              <a:t>集群系统提供高性能不停机服务</a:t>
            </a:r>
            <a:r>
              <a:rPr lang="zh-CN" altLang="en-US" dirty="0"/>
              <a:t>；</a:t>
            </a:r>
            <a:endParaRPr lang="en-US" altLang="zh-CN" dirty="0"/>
          </a:p>
          <a:p>
            <a:pPr lvl="2"/>
            <a:r>
              <a:rPr lang="zh-CN" altLang="zh-CN" dirty="0"/>
              <a:t>集群系统有很好的容错功能。</a:t>
            </a:r>
          </a:p>
          <a:p>
            <a:pPr lvl="1"/>
            <a:endParaRPr lang="zh-CN" altLang="en-US"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3089652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1.2.2  </a:t>
            </a:r>
            <a:r>
              <a:rPr lang="zh-CN" altLang="en-US"/>
              <a:t>大型</a:t>
            </a:r>
            <a:r>
              <a:rPr lang="zh-CN" altLang="zh-CN"/>
              <a:t>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a:t>
            </a:r>
            <a:r>
              <a:rPr lang="zh-CN" altLang="en-US"/>
              <a:t>案例</a:t>
            </a:r>
            <a:r>
              <a:rPr lang="en-US" altLang="zh-CN"/>
              <a:t>】</a:t>
            </a:r>
            <a:r>
              <a:rPr lang="zh-CN" altLang="zh-CN"/>
              <a:t>世界</a:t>
            </a:r>
            <a:r>
              <a:rPr lang="en-US" altLang="zh-CN"/>
              <a:t>500</a:t>
            </a:r>
            <a:r>
              <a:rPr lang="zh-CN" altLang="zh-CN"/>
              <a:t>强</a:t>
            </a:r>
            <a:r>
              <a:rPr lang="zh-CN" altLang="en-US"/>
              <a:t>超级</a:t>
            </a:r>
            <a:r>
              <a:rPr lang="zh-CN" altLang="zh-CN"/>
              <a:t>计算机</a:t>
            </a:r>
            <a:r>
              <a:rPr lang="en-US" altLang="zh-CN"/>
              <a:t>TITAN</a:t>
            </a:r>
            <a:r>
              <a:rPr lang="zh-CN" altLang="en-US" sz="1800"/>
              <a:t>（泰坦）</a:t>
            </a:r>
            <a:endParaRPr lang="en-US" altLang="zh-CN" sz="180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3802" y="1583420"/>
            <a:ext cx="10475507" cy="4750411"/>
          </a:xfrm>
          <a:prstGeom prst="rect">
            <a:avLst/>
          </a:prstGeom>
        </p:spPr>
      </p:pic>
    </p:spTree>
    <p:extLst>
      <p:ext uri="{BB962C8B-B14F-4D97-AF65-F5344CB8AC3E}">
        <p14:creationId xmlns:p14="http://schemas.microsoft.com/office/powerpoint/2010/main" val="155248840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1.2.2  </a:t>
            </a:r>
            <a:r>
              <a:rPr lang="zh-CN" altLang="en-US"/>
              <a:t>大型</a:t>
            </a:r>
            <a:r>
              <a:rPr lang="zh-CN" altLang="zh-CN"/>
              <a:t>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zh-CN"/>
              <a:t>计算机集群具有</a:t>
            </a:r>
            <a:r>
              <a:rPr lang="zh-CN" altLang="zh-CN" b="1">
                <a:solidFill>
                  <a:srgbClr val="C00000"/>
                </a:solidFill>
              </a:rPr>
              <a:t>可增长</a:t>
            </a:r>
            <a:r>
              <a:rPr lang="zh-CN" altLang="zh-CN"/>
              <a:t>特性，可以不断向集群</a:t>
            </a:r>
            <a:r>
              <a:rPr lang="zh-CN" altLang="en-US"/>
              <a:t>中</a:t>
            </a:r>
            <a:r>
              <a:rPr lang="zh-CN" altLang="zh-CN"/>
              <a:t>加入新计算机。</a:t>
            </a:r>
            <a:endParaRPr lang="zh-CN" altLang="en-US"/>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5089901" y="6191821"/>
            <a:ext cx="2260650"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计算机集群系统</a:t>
            </a:r>
          </a:p>
        </p:txBody>
      </p:sp>
      <p:pic>
        <p:nvPicPr>
          <p:cNvPr id="8"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3050" y="1577815"/>
            <a:ext cx="11938950" cy="4421160"/>
          </a:xfrm>
          <a:prstGeom prst="rect">
            <a:avLst/>
          </a:prstGeom>
        </p:spPr>
      </p:pic>
    </p:spTree>
    <p:extLst>
      <p:ext uri="{BB962C8B-B14F-4D97-AF65-F5344CB8AC3E}">
        <p14:creationId xmlns:p14="http://schemas.microsoft.com/office/powerpoint/2010/main" val="416609717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1.2.2  </a:t>
            </a:r>
            <a:r>
              <a:rPr lang="zh-CN" altLang="en-US"/>
              <a:t>大型</a:t>
            </a:r>
            <a:r>
              <a:rPr lang="zh-CN" altLang="zh-CN"/>
              <a:t>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zh-CN"/>
              <a:t>世界</a:t>
            </a:r>
            <a:r>
              <a:rPr lang="en-US" altLang="zh-CN"/>
              <a:t>500</a:t>
            </a:r>
            <a:r>
              <a:rPr lang="zh-CN" altLang="zh-CN"/>
              <a:t>强计算机</a:t>
            </a:r>
            <a:r>
              <a:rPr lang="en-US" altLang="zh-CN"/>
              <a:t>97%</a:t>
            </a:r>
            <a:r>
              <a:rPr lang="zh-CN" altLang="zh-CN"/>
              <a:t>采用</a:t>
            </a:r>
            <a:r>
              <a:rPr lang="en-US" altLang="zh-CN"/>
              <a:t>Linux</a:t>
            </a:r>
            <a:r>
              <a:rPr lang="zh-CN" altLang="zh-CN"/>
              <a:t>操作系统和集群软件实现</a:t>
            </a:r>
            <a:r>
              <a:rPr lang="zh-CN" altLang="zh-CN">
                <a:solidFill>
                  <a:srgbClr val="C00000"/>
                </a:solidFill>
              </a:rPr>
              <a:t>并行计算</a:t>
            </a:r>
            <a:r>
              <a:rPr lang="zh-CN" altLang="zh-CN"/>
              <a:t>。</a:t>
            </a:r>
            <a:endParaRPr lang="en-US"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4229356" y="6371883"/>
            <a:ext cx="4502182"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2010</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年世界</a:t>
            </a:r>
            <a:r>
              <a:rPr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500</a:t>
            </a: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强计算机操作系统</a:t>
            </a:r>
          </a:p>
        </p:txBody>
      </p:sp>
      <p:pic>
        <p:nvPicPr>
          <p:cNvPr id="8"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4400" y="1304312"/>
            <a:ext cx="9154485" cy="4760577"/>
          </a:xfrm>
          <a:prstGeom prst="rect">
            <a:avLst/>
          </a:prstGeom>
        </p:spPr>
      </p:pic>
    </p:spTree>
    <p:extLst>
      <p:ext uri="{BB962C8B-B14F-4D97-AF65-F5344CB8AC3E}">
        <p14:creationId xmlns:p14="http://schemas.microsoft.com/office/powerpoint/2010/main" val="403852344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401289" y="2315688"/>
          <a:ext cx="9827613" cy="3771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2"/>
          <p:cNvSpPr txBox="1">
            <a:spLocks noChangeArrowheads="1"/>
          </p:cNvSpPr>
          <p:nvPr/>
        </p:nvSpPr>
        <p:spPr>
          <a:xfrm>
            <a:off x="514498" y="634741"/>
            <a:ext cx="11135195" cy="86518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800" b="1" i="0" u="none" strike="noStrike" kern="1200" cap="none" spc="0" normalizeH="0" baseline="0" noProof="0" dirty="0">
                <a:ln>
                  <a:noFill/>
                </a:ln>
                <a:solidFill>
                  <a:srgbClr val="0000FF"/>
                </a:solidFill>
                <a:effectLst/>
                <a:uLnTx/>
                <a:uFillTx/>
                <a:latin typeface="+mj-lt"/>
                <a:ea typeface="+mj-ea"/>
                <a:cs typeface="+mj-cs"/>
              </a:rPr>
              <a:t>Lecture 1</a:t>
            </a:r>
            <a:r>
              <a:rPr kumimoji="0" lang="zh-CN" altLang="en-US" sz="4800" b="1" i="0" u="none" strike="noStrike" kern="1200" cap="none" spc="0" normalizeH="0" baseline="0" noProof="0" dirty="0">
                <a:ln>
                  <a:noFill/>
                </a:ln>
                <a:solidFill>
                  <a:srgbClr val="0000FF"/>
                </a:solidFill>
                <a:effectLst/>
                <a:uLnTx/>
                <a:uFillTx/>
                <a:latin typeface="+mj-lt"/>
                <a:ea typeface="+mj-ea"/>
                <a:cs typeface="+mj-cs"/>
              </a:rPr>
              <a:t>  信息科学概论</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1.2.2  </a:t>
            </a:r>
            <a:r>
              <a:rPr lang="zh-CN" altLang="en-US"/>
              <a:t>大型</a:t>
            </a:r>
            <a:r>
              <a:rPr lang="zh-CN" altLang="zh-CN"/>
              <a:t>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2</a:t>
            </a:r>
            <a:r>
              <a:rPr lang="zh-CN" altLang="en-US" b="1" dirty="0"/>
              <a:t>、</a:t>
            </a:r>
            <a:r>
              <a:rPr lang="zh-CN" altLang="zh-CN" b="1" dirty="0"/>
              <a:t>超级计算机系统</a:t>
            </a:r>
            <a:endParaRPr lang="zh-CN" altLang="zh-CN" dirty="0"/>
          </a:p>
          <a:p>
            <a:pPr lvl="1"/>
            <a:endParaRPr lang="en-US" altLang="zh-CN" sz="1000" dirty="0"/>
          </a:p>
          <a:p>
            <a:pPr lvl="1"/>
            <a:r>
              <a:rPr lang="zh-CN" altLang="zh-CN" dirty="0"/>
              <a:t>国防科技大学</a:t>
            </a:r>
            <a:r>
              <a:rPr lang="en-US" altLang="zh-CN" dirty="0"/>
              <a:t>“</a:t>
            </a:r>
            <a:r>
              <a:rPr lang="zh-CN" altLang="zh-CN" dirty="0"/>
              <a:t>天河</a:t>
            </a:r>
            <a:r>
              <a:rPr lang="en-US" altLang="zh-CN" dirty="0"/>
              <a:t>2</a:t>
            </a:r>
            <a:r>
              <a:rPr lang="zh-CN" altLang="zh-CN" dirty="0"/>
              <a:t>号</a:t>
            </a:r>
            <a:r>
              <a:rPr lang="en-US" altLang="zh-CN" dirty="0"/>
              <a:t>”</a:t>
            </a:r>
            <a:r>
              <a:rPr lang="zh-CN" altLang="zh-CN" dirty="0"/>
              <a:t>超级计算机，</a:t>
            </a:r>
            <a:r>
              <a:rPr lang="en-US" altLang="zh-CN" dirty="0"/>
              <a:t>2014</a:t>
            </a:r>
            <a:r>
              <a:rPr lang="zh-CN" altLang="zh-CN" dirty="0"/>
              <a:t>年蝉联世界</a:t>
            </a:r>
            <a:r>
              <a:rPr lang="en-US" altLang="zh-CN" dirty="0"/>
              <a:t>500</a:t>
            </a:r>
            <a:r>
              <a:rPr lang="zh-CN" altLang="zh-CN" dirty="0"/>
              <a:t>强计算机第</a:t>
            </a:r>
            <a:r>
              <a:rPr lang="en-US" altLang="zh-CN" dirty="0"/>
              <a:t>1</a:t>
            </a:r>
            <a:r>
              <a:rPr lang="zh-CN" altLang="zh-CN" dirty="0"/>
              <a:t>名。</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52212" y="2232562"/>
            <a:ext cx="7659462" cy="3972988"/>
          </a:xfrm>
          <a:prstGeom prst="rect">
            <a:avLst/>
          </a:prstGeom>
        </p:spPr>
      </p:pic>
    </p:spTree>
    <p:extLst>
      <p:ext uri="{BB962C8B-B14F-4D97-AF65-F5344CB8AC3E}">
        <p14:creationId xmlns:p14="http://schemas.microsoft.com/office/powerpoint/2010/main" val="212199095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1.2.2  </a:t>
            </a:r>
            <a:r>
              <a:rPr lang="zh-CN" altLang="en-US"/>
              <a:t>大型</a:t>
            </a:r>
            <a:r>
              <a:rPr lang="zh-CN" altLang="zh-CN"/>
              <a:t>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dirty="0"/>
              <a:t>【</a:t>
            </a:r>
            <a:r>
              <a:rPr lang="zh-CN" altLang="en-US" dirty="0"/>
              <a:t>扩展</a:t>
            </a:r>
            <a:r>
              <a:rPr lang="en-US" altLang="zh-CN" dirty="0"/>
              <a:t>】</a:t>
            </a:r>
            <a:r>
              <a:rPr lang="zh-CN" altLang="en-US" dirty="0"/>
              <a:t>超级计算机应用</a:t>
            </a:r>
            <a:r>
              <a:rPr lang="en-US" altLang="zh-CN" dirty="0"/>
              <a:t>——</a:t>
            </a:r>
            <a:r>
              <a:rPr lang="zh-CN" altLang="en-US" dirty="0"/>
              <a:t>飞机外流场计算</a:t>
            </a:r>
            <a:endParaRPr lang="en-US" altLang="zh-CN" dirty="0"/>
          </a:p>
          <a:p>
            <a:pPr lvl="2"/>
            <a:r>
              <a:rPr lang="en-US" altLang="zh-CN" dirty="0"/>
              <a:t>32</a:t>
            </a:r>
            <a:r>
              <a:rPr lang="zh-CN" altLang="en-US" dirty="0"/>
              <a:t>个</a:t>
            </a:r>
            <a:r>
              <a:rPr lang="en-US" altLang="zh-CN" dirty="0"/>
              <a:t>AMD Opteron 64</a:t>
            </a:r>
            <a:r>
              <a:rPr lang="zh-CN" altLang="en-US" dirty="0"/>
              <a:t>位</a:t>
            </a:r>
            <a:r>
              <a:rPr lang="en-US" altLang="zh-CN" dirty="0"/>
              <a:t>CPU</a:t>
            </a:r>
            <a:r>
              <a:rPr lang="zh-CN" altLang="en-US" dirty="0"/>
              <a:t>集群，</a:t>
            </a:r>
            <a:r>
              <a:rPr lang="en-US" altLang="zh-CN" dirty="0"/>
              <a:t>Turbo Linux 8.0 for AMD64</a:t>
            </a:r>
            <a:r>
              <a:rPr lang="zh-CN" altLang="en-US" dirty="0"/>
              <a:t>操作系统，</a:t>
            </a:r>
            <a:r>
              <a:rPr lang="en-US" altLang="zh-CN" dirty="0"/>
              <a:t>1000M</a:t>
            </a:r>
            <a:r>
              <a:rPr lang="zh-CN" altLang="en-US" dirty="0"/>
              <a:t>以太网互联。</a:t>
            </a:r>
            <a:r>
              <a:rPr lang="en-US" altLang="zh-CN" dirty="0"/>
              <a:t>263</a:t>
            </a:r>
            <a:r>
              <a:rPr lang="zh-CN" altLang="en-US" dirty="0"/>
              <a:t>万个计算节点，</a:t>
            </a:r>
            <a:r>
              <a:rPr lang="en-US" altLang="zh-CN" dirty="0"/>
              <a:t>256</a:t>
            </a:r>
            <a:r>
              <a:rPr lang="zh-CN" altLang="en-US" dirty="0"/>
              <a:t>万个计算单元。</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9036" y="2408326"/>
            <a:ext cx="6115542" cy="393268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84496" y="2182695"/>
            <a:ext cx="3690494" cy="4069366"/>
          </a:xfrm>
          <a:prstGeom prst="rect">
            <a:avLst/>
          </a:prstGeom>
        </p:spPr>
      </p:pic>
    </p:spTree>
    <p:extLst>
      <p:ext uri="{BB962C8B-B14F-4D97-AF65-F5344CB8AC3E}">
        <p14:creationId xmlns:p14="http://schemas.microsoft.com/office/powerpoint/2010/main" val="3507771430"/>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1.2.2  </a:t>
            </a:r>
            <a:r>
              <a:rPr lang="zh-CN" altLang="en-US"/>
              <a:t>大型</a:t>
            </a:r>
            <a:r>
              <a:rPr lang="zh-CN" altLang="zh-CN"/>
              <a:t>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dirty="0"/>
              <a:t>【</a:t>
            </a:r>
            <a:r>
              <a:rPr lang="zh-CN" altLang="en-US" dirty="0"/>
              <a:t>扩展</a:t>
            </a:r>
            <a:r>
              <a:rPr lang="en-US" altLang="zh-CN" dirty="0"/>
              <a:t>】</a:t>
            </a:r>
            <a:r>
              <a:rPr lang="zh-CN" altLang="en-US" dirty="0"/>
              <a:t>超级计算机应用</a:t>
            </a:r>
            <a:r>
              <a:rPr lang="en-US" altLang="zh-CN" dirty="0"/>
              <a:t>——</a:t>
            </a:r>
            <a:r>
              <a:rPr lang="zh-CN" altLang="en-US" dirty="0"/>
              <a:t>全球气候变化数值模拟</a:t>
            </a:r>
          </a:p>
          <a:p>
            <a:pPr lvl="2"/>
            <a:r>
              <a:rPr lang="zh-CN" altLang="en-US" dirty="0"/>
              <a:t>白色的云代表湿度，橘红色点代表降水，反应了全球湿度与降水的演化。</a:t>
            </a:r>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40442" y="1531088"/>
            <a:ext cx="7369101" cy="4621736"/>
          </a:xfrm>
          <a:prstGeom prst="rect">
            <a:avLst/>
          </a:prstGeom>
        </p:spPr>
      </p:pic>
    </p:spTree>
    <p:extLst>
      <p:ext uri="{BB962C8B-B14F-4D97-AF65-F5344CB8AC3E}">
        <p14:creationId xmlns:p14="http://schemas.microsoft.com/office/powerpoint/2010/main" val="249946101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1.2.2  </a:t>
            </a:r>
            <a:r>
              <a:rPr lang="zh-CN" altLang="en-US"/>
              <a:t>大型</a:t>
            </a:r>
            <a:r>
              <a:rPr lang="zh-CN" altLang="zh-CN"/>
              <a:t>计算机</a:t>
            </a:r>
            <a:endParaRPr lang="zh-CN" altLang="en-US"/>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dirty="0"/>
              <a:t>【</a:t>
            </a:r>
            <a:r>
              <a:rPr lang="zh-CN" altLang="en-US" dirty="0"/>
              <a:t>扩展</a:t>
            </a:r>
            <a:r>
              <a:rPr lang="en-US" altLang="zh-CN" dirty="0"/>
              <a:t>】</a:t>
            </a:r>
            <a:r>
              <a:rPr lang="zh-CN" altLang="en-US" dirty="0"/>
              <a:t>超级计算机应用</a:t>
            </a:r>
            <a:r>
              <a:rPr lang="en-US" altLang="zh-CN" dirty="0"/>
              <a:t>——</a:t>
            </a:r>
            <a:r>
              <a:rPr lang="zh-CN" altLang="en-US" dirty="0"/>
              <a:t>蛋白质</a:t>
            </a:r>
            <a:r>
              <a:rPr lang="zh-CN" altLang="en-US" sz="2000" dirty="0"/>
              <a:t>（磷酸丙糖异构酶）</a:t>
            </a:r>
            <a:r>
              <a:rPr lang="zh-CN" altLang="en-US" dirty="0"/>
              <a:t>三维结构建模</a:t>
            </a:r>
            <a:endParaRPr lang="en-US" altLang="zh-CN" dirty="0"/>
          </a:p>
          <a:p>
            <a:pPr lvl="2"/>
            <a:r>
              <a:rPr lang="zh-CN" altLang="en-US" dirty="0"/>
              <a:t>左：显示全部原子</a:t>
            </a:r>
            <a:r>
              <a:rPr lang="zh-CN" altLang="en-US" sz="1800" dirty="0"/>
              <a:t>（蓝绿色为碳原子，红色为氧原子，蓝色为氮原子）</a:t>
            </a:r>
            <a:r>
              <a:rPr lang="zh-CN" altLang="en-US" dirty="0"/>
              <a:t>；</a:t>
            </a:r>
            <a:endParaRPr lang="en-US" altLang="zh-CN" dirty="0"/>
          </a:p>
          <a:p>
            <a:pPr lvl="2"/>
            <a:r>
              <a:rPr lang="zh-CN" altLang="en-US" dirty="0"/>
              <a:t>中：显示主链构以及二级结构</a:t>
            </a:r>
            <a:r>
              <a:rPr lang="zh-CN" altLang="en-US" sz="1800" dirty="0"/>
              <a:t>（紫色为</a:t>
            </a:r>
            <a:r>
              <a:rPr lang="en-US" altLang="zh-CN" sz="1800" dirty="0"/>
              <a:t>α</a:t>
            </a:r>
            <a:r>
              <a:rPr lang="zh-CN" altLang="en-US" sz="1800" dirty="0"/>
              <a:t>螺旋，黄色为</a:t>
            </a:r>
            <a:r>
              <a:rPr lang="en-US" altLang="zh-CN" sz="1800" dirty="0"/>
              <a:t>β</a:t>
            </a:r>
            <a:r>
              <a:rPr lang="zh-CN" altLang="en-US" sz="1800" dirty="0"/>
              <a:t>折叠）</a:t>
            </a:r>
            <a:r>
              <a:rPr lang="zh-CN" altLang="en-US" dirty="0"/>
              <a:t>；</a:t>
            </a:r>
            <a:endParaRPr lang="en-US" altLang="zh-CN" dirty="0"/>
          </a:p>
          <a:p>
            <a:pPr lvl="2"/>
            <a:r>
              <a:rPr lang="zh-CN" altLang="en-US" dirty="0"/>
              <a:t>右：显示“溶剂可及表面”</a:t>
            </a:r>
            <a:r>
              <a:rPr lang="zh-CN" altLang="en-US" sz="1800" dirty="0"/>
              <a:t>（红色为酸性氨基酸，蓝色为碱性氨基酸，绿色为极性氨基酸，白色为非极性氨基酸）</a:t>
            </a:r>
            <a:r>
              <a:rPr lang="zh-CN" altLang="en-US" dirty="0"/>
              <a:t>。</a:t>
            </a:r>
          </a:p>
          <a:p>
            <a:pPr lvl="1"/>
            <a:endParaRPr lang="en-US"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48612" y="2479675"/>
            <a:ext cx="8966717" cy="3579504"/>
          </a:xfrm>
          <a:prstGeom prst="rect">
            <a:avLst/>
          </a:prstGeom>
        </p:spPr>
      </p:pic>
    </p:spTree>
    <p:extLst>
      <p:ext uri="{BB962C8B-B14F-4D97-AF65-F5344CB8AC3E}">
        <p14:creationId xmlns:p14="http://schemas.microsoft.com/office/powerpoint/2010/main" val="238267492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1800"/>
              <a:t>《</a:t>
            </a:r>
            <a:r>
              <a:rPr lang="zh-CN" altLang="en-US" sz="1800"/>
              <a:t>计算机导论</a:t>
            </a:r>
            <a:r>
              <a:rPr lang="en-US" altLang="zh-CN" sz="1800"/>
              <a:t>——</a:t>
            </a:r>
            <a:r>
              <a:rPr lang="zh-CN" altLang="en-US" sz="1800"/>
              <a:t>计算思维和应用技术</a:t>
            </a:r>
            <a:r>
              <a:rPr lang="en-US" altLang="zh-CN" sz="1800"/>
              <a:t>》                  </a:t>
            </a:r>
            <a:r>
              <a:rPr lang="zh-CN" altLang="en-US" b="1"/>
              <a:t>第</a:t>
            </a:r>
            <a:r>
              <a:rPr lang="en-US" altLang="zh-CN" b="1"/>
              <a:t>1</a:t>
            </a:r>
            <a:r>
              <a:rPr lang="zh-CN" altLang="en-US" b="1"/>
              <a:t>章  计算工具</a:t>
            </a:r>
          </a:p>
        </p:txBody>
      </p:sp>
      <p:sp>
        <p:nvSpPr>
          <p:cNvPr id="3" name="内容占位符 2"/>
          <p:cNvSpPr>
            <a:spLocks noGrp="1"/>
          </p:cNvSpPr>
          <p:nvPr>
            <p:ph idx="4294967295"/>
          </p:nvPr>
        </p:nvSpPr>
        <p:spPr>
          <a:xfrm>
            <a:off x="382771" y="627322"/>
            <a:ext cx="11557591" cy="5996762"/>
          </a:xfrm>
        </p:spPr>
        <p:txBody>
          <a:bodyPr>
            <a:normAutofit/>
          </a:bodyPr>
          <a:lstStyle/>
          <a:p>
            <a:pPr marL="0" indent="0" algn="ctr">
              <a:lnSpc>
                <a:spcPct val="150000"/>
              </a:lnSpc>
              <a:buNone/>
            </a:pPr>
            <a:r>
              <a:rPr lang="en-US" altLang="zh-CN"/>
              <a:t>1.1.1  </a:t>
            </a:r>
            <a:r>
              <a:rPr lang="zh-CN" altLang="en-US"/>
              <a:t>计算机的发展</a:t>
            </a:r>
          </a:p>
        </p:txBody>
      </p:sp>
      <p:graphicFrame>
        <p:nvGraphicFramePr>
          <p:cNvPr id="4" name="图示 3"/>
          <p:cNvGraphicFramePr/>
          <p:nvPr>
            <p:extLst>
              <p:ext uri="{D42A27DB-BD31-4B8C-83A1-F6EECF244321}">
                <p14:modId xmlns:p14="http://schemas.microsoft.com/office/powerpoint/2010/main" val="3376576645"/>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158102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1.2.3  </a:t>
            </a:r>
            <a:r>
              <a:rPr lang="zh-CN" altLang="en-US"/>
              <a:t>微型计算机</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1</a:t>
            </a:r>
            <a:r>
              <a:rPr lang="zh-CN" altLang="en-US" b="1"/>
              <a:t>、台式</a:t>
            </a:r>
            <a:r>
              <a:rPr lang="en-US" altLang="zh-CN" b="1"/>
              <a:t>PC</a:t>
            </a:r>
            <a:r>
              <a:rPr lang="zh-CN" altLang="en-US" b="1"/>
              <a:t>系列计算机</a:t>
            </a:r>
          </a:p>
          <a:p>
            <a:pPr lvl="1"/>
            <a:endParaRPr lang="en-US" altLang="zh-CN" sz="1000"/>
          </a:p>
          <a:p>
            <a:pPr lvl="1"/>
            <a:r>
              <a:rPr lang="en-US" altLang="zh-CN"/>
              <a:t>PC</a:t>
            </a:r>
            <a:r>
              <a:rPr lang="zh-CN" altLang="en-US"/>
              <a:t>机采用</a:t>
            </a:r>
            <a:r>
              <a:rPr lang="en-US" altLang="zh-CN"/>
              <a:t>Intel</a:t>
            </a:r>
            <a:r>
              <a:rPr lang="zh-CN" altLang="en-US"/>
              <a:t>和</a:t>
            </a:r>
            <a:r>
              <a:rPr lang="en-US" altLang="zh-CN"/>
              <a:t>AMD</a:t>
            </a:r>
            <a:r>
              <a:rPr lang="zh-CN" altLang="en-US"/>
              <a:t>公司的</a:t>
            </a:r>
            <a:r>
              <a:rPr lang="en-US" altLang="zh-CN"/>
              <a:t>CPU</a:t>
            </a:r>
            <a:r>
              <a:rPr lang="zh-CN" altLang="en-US"/>
              <a:t>作为核心部件。</a:t>
            </a:r>
            <a:endParaRPr lang="en-US" altLang="zh-CN"/>
          </a:p>
          <a:p>
            <a:pPr lvl="1"/>
            <a:r>
              <a:rPr lang="zh-CN" altLang="en-US"/>
              <a:t>兼容</a:t>
            </a:r>
            <a:r>
              <a:rPr lang="en-US" altLang="zh-CN"/>
              <a:t>IBM PC</a:t>
            </a:r>
            <a:r>
              <a:rPr lang="zh-CN" altLang="en-US"/>
              <a:t>的计算机称为“</a:t>
            </a:r>
            <a:r>
              <a:rPr lang="en-US" altLang="zh-CN"/>
              <a:t>PC</a:t>
            </a:r>
            <a:r>
              <a:rPr lang="zh-CN" altLang="en-US"/>
              <a:t>机”。</a:t>
            </a:r>
            <a:endParaRPr lang="en-US" altLang="zh-CN"/>
          </a:p>
          <a:p>
            <a:pPr lvl="1"/>
            <a:r>
              <a:rPr lang="zh-CN" altLang="en-US"/>
              <a:t>采用</a:t>
            </a:r>
            <a:r>
              <a:rPr lang="en-US" altLang="zh-CN"/>
              <a:t>Intel</a:t>
            </a:r>
            <a:r>
              <a:rPr lang="zh-CN" altLang="en-US"/>
              <a:t>和</a:t>
            </a:r>
            <a:r>
              <a:rPr lang="en-US" altLang="zh-CN"/>
              <a:t>AMD</a:t>
            </a:r>
            <a:r>
              <a:rPr lang="zh-CN" altLang="en-US"/>
              <a:t>公司</a:t>
            </a:r>
            <a:r>
              <a:rPr lang="en-US" altLang="zh-CN"/>
              <a:t>CPU</a:t>
            </a:r>
            <a:r>
              <a:rPr lang="zh-CN" altLang="en-US"/>
              <a:t>产品的计算机称为</a:t>
            </a:r>
            <a:r>
              <a:rPr lang="en-US" altLang="zh-CN" b="1">
                <a:solidFill>
                  <a:srgbClr val="C00000"/>
                </a:solidFill>
              </a:rPr>
              <a:t>x86</a:t>
            </a:r>
            <a:r>
              <a:rPr lang="zh-CN" altLang="en-US"/>
              <a:t>系列计算机。</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711" y="3544872"/>
            <a:ext cx="11868289" cy="2503130"/>
          </a:xfrm>
          <a:prstGeom prst="rect">
            <a:avLst/>
          </a:prstGeom>
        </p:spPr>
      </p:pic>
    </p:spTree>
    <p:extLst>
      <p:ext uri="{BB962C8B-B14F-4D97-AF65-F5344CB8AC3E}">
        <p14:creationId xmlns:p14="http://schemas.microsoft.com/office/powerpoint/2010/main" val="78320131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1.2.3  </a:t>
            </a:r>
            <a:r>
              <a:rPr lang="zh-CN" altLang="en-US"/>
              <a:t>微型计算机</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latin typeface="微软雅黑" panose="020B0503020204020204" pitchFamily="34" charset="-122"/>
              </a:rPr>
              <a:t>2</a:t>
            </a:r>
            <a:r>
              <a:rPr lang="zh-CN" altLang="en-US" b="1">
                <a:latin typeface="微软雅黑" panose="020B0503020204020204" pitchFamily="34" charset="-122"/>
              </a:rPr>
              <a:t>、</a:t>
            </a:r>
            <a:r>
              <a:rPr lang="en-US" altLang="zh-CN" b="1">
                <a:latin typeface="微软雅黑" panose="020B0503020204020204" pitchFamily="34" charset="-122"/>
              </a:rPr>
              <a:t>PC</a:t>
            </a:r>
            <a:r>
              <a:rPr lang="zh-CN" altLang="en-US" b="1">
                <a:latin typeface="微软雅黑" panose="020B0503020204020204" pitchFamily="34" charset="-122"/>
              </a:rPr>
              <a:t>服务器</a:t>
            </a:r>
          </a:p>
          <a:p>
            <a:pPr lvl="1"/>
            <a:endParaRPr lang="en-US" altLang="zh-CN" sz="1000">
              <a:latin typeface="微软雅黑" panose="020B0503020204020204" pitchFamily="34" charset="-122"/>
            </a:endParaRPr>
          </a:p>
          <a:p>
            <a:pPr lvl="1"/>
            <a:r>
              <a:rPr lang="en-US" altLang="zh-CN">
                <a:latin typeface="微软雅黑" panose="020B0503020204020204" pitchFamily="34" charset="-122"/>
              </a:rPr>
              <a:t>PC</a:t>
            </a:r>
            <a:r>
              <a:rPr lang="zh-CN" altLang="en-US">
                <a:latin typeface="微软雅黑" panose="020B0503020204020204" pitchFamily="34" charset="-122"/>
              </a:rPr>
              <a:t>服务器特点：</a:t>
            </a:r>
            <a:endParaRPr lang="en-US" altLang="zh-CN">
              <a:latin typeface="微软雅黑" panose="020B0503020204020204" pitchFamily="34" charset="-122"/>
            </a:endParaRPr>
          </a:p>
          <a:p>
            <a:pPr lvl="2"/>
            <a:r>
              <a:rPr lang="zh-CN" altLang="en-US">
                <a:latin typeface="微软雅黑" panose="020B0503020204020204" pitchFamily="34" charset="-122"/>
              </a:rPr>
              <a:t>操作系统一般为：</a:t>
            </a:r>
            <a:r>
              <a:rPr lang="en-US" altLang="zh-CN">
                <a:latin typeface="微软雅黑" panose="020B0503020204020204" pitchFamily="34" charset="-122"/>
              </a:rPr>
              <a:t>Linux</a:t>
            </a:r>
            <a:r>
              <a:rPr lang="zh-CN" altLang="en-US">
                <a:latin typeface="微软雅黑" panose="020B0503020204020204" pitchFamily="34" charset="-122"/>
              </a:rPr>
              <a:t>、</a:t>
            </a:r>
            <a:r>
              <a:rPr lang="en-US" altLang="zh-CN">
                <a:latin typeface="微软雅黑" panose="020B0503020204020204" pitchFamily="34" charset="-122"/>
              </a:rPr>
              <a:t>Windows Server</a:t>
            </a:r>
            <a:r>
              <a:rPr lang="zh-CN" altLang="en-US">
                <a:latin typeface="微软雅黑" panose="020B0503020204020204" pitchFamily="34" charset="-122"/>
              </a:rPr>
              <a:t>等；</a:t>
            </a:r>
            <a:endParaRPr lang="en-US" altLang="zh-CN">
              <a:latin typeface="微软雅黑" panose="020B0503020204020204" pitchFamily="34" charset="-122"/>
            </a:endParaRPr>
          </a:p>
          <a:p>
            <a:pPr lvl="2"/>
            <a:r>
              <a:rPr lang="zh-CN" altLang="en-US">
                <a:latin typeface="微软雅黑" panose="020B0503020204020204" pitchFamily="34" charset="-122"/>
              </a:rPr>
              <a:t>软件和硬件上都与其他</a:t>
            </a:r>
            <a:r>
              <a:rPr lang="en-US" altLang="zh-CN">
                <a:latin typeface="微软雅黑" panose="020B0503020204020204" pitchFamily="34" charset="-122"/>
              </a:rPr>
              <a:t>PC</a:t>
            </a:r>
            <a:r>
              <a:rPr lang="zh-CN" altLang="en-US">
                <a:latin typeface="微软雅黑" panose="020B0503020204020204" pitchFamily="34" charset="-122"/>
              </a:rPr>
              <a:t>机兼容；</a:t>
            </a:r>
            <a:endParaRPr lang="en-US" altLang="zh-CN">
              <a:latin typeface="微软雅黑" panose="020B0503020204020204" pitchFamily="34" charset="-122"/>
            </a:endParaRPr>
          </a:p>
          <a:p>
            <a:pPr lvl="2"/>
            <a:r>
              <a:rPr lang="zh-CN" altLang="en-US">
                <a:latin typeface="微软雅黑" panose="020B0503020204020204" pitchFamily="34" charset="-122"/>
              </a:rPr>
              <a:t>采用高性能</a:t>
            </a:r>
            <a:r>
              <a:rPr lang="en-US" altLang="zh-CN">
                <a:latin typeface="微软雅黑" panose="020B0503020204020204" pitchFamily="34" charset="-122"/>
              </a:rPr>
              <a:t>CPU</a:t>
            </a:r>
            <a:r>
              <a:rPr lang="zh-CN" altLang="en-US">
                <a:latin typeface="微软雅黑" panose="020B0503020204020204" pitchFamily="34" charset="-122"/>
              </a:rPr>
              <a:t>，或多</a:t>
            </a:r>
            <a:r>
              <a:rPr lang="en-US" altLang="zh-CN">
                <a:latin typeface="微软雅黑" panose="020B0503020204020204" pitchFamily="34" charset="-122"/>
              </a:rPr>
              <a:t>CPU</a:t>
            </a:r>
            <a:r>
              <a:rPr lang="zh-CN" altLang="en-US">
                <a:latin typeface="微软雅黑" panose="020B0503020204020204" pitchFamily="34" charset="-122"/>
              </a:rPr>
              <a:t>结构；</a:t>
            </a:r>
            <a:endParaRPr lang="en-US" altLang="zh-CN">
              <a:latin typeface="微软雅黑" panose="020B0503020204020204" pitchFamily="34" charset="-122"/>
            </a:endParaRPr>
          </a:p>
          <a:p>
            <a:pPr lvl="2"/>
            <a:r>
              <a:rPr lang="zh-CN" altLang="en-US">
                <a:latin typeface="微软雅黑" panose="020B0503020204020204" pitchFamily="34" charset="-122"/>
              </a:rPr>
              <a:t>内存容量一般较大，具有</a:t>
            </a:r>
            <a:r>
              <a:rPr lang="en-US" altLang="zh-CN">
                <a:latin typeface="微软雅黑" panose="020B0503020204020204" pitchFamily="34" charset="-122"/>
              </a:rPr>
              <a:t>ECC</a:t>
            </a:r>
            <a:r>
              <a:rPr lang="zh-CN" altLang="en-US">
                <a:latin typeface="微软雅黑" panose="020B0503020204020204" pitchFamily="34" charset="-122"/>
              </a:rPr>
              <a:t>（错误校验）功能；</a:t>
            </a:r>
            <a:endParaRPr lang="en-US" altLang="zh-CN">
              <a:latin typeface="微软雅黑" panose="020B0503020204020204" pitchFamily="34" charset="-122"/>
            </a:endParaRPr>
          </a:p>
          <a:p>
            <a:pPr lvl="2"/>
            <a:r>
              <a:rPr lang="zh-CN" altLang="en-US">
                <a:latin typeface="微软雅黑" panose="020B0503020204020204" pitchFamily="34" charset="-122"/>
              </a:rPr>
              <a:t>采用高转速和支持热拔插的硬盘，多个硬盘；</a:t>
            </a:r>
            <a:endParaRPr lang="en-US" altLang="zh-CN">
              <a:latin typeface="微软雅黑" panose="020B0503020204020204" pitchFamily="34" charset="-122"/>
            </a:endParaRPr>
          </a:p>
          <a:p>
            <a:pPr lvl="2"/>
            <a:r>
              <a:rPr lang="zh-CN" altLang="en-US">
                <a:latin typeface="微软雅黑" panose="020B0503020204020204" pitchFamily="34" charset="-122"/>
              </a:rPr>
              <a:t>采用冗余电源，冗余风扇；</a:t>
            </a:r>
            <a:endParaRPr lang="en-US" altLang="zh-CN">
              <a:latin typeface="微软雅黑" panose="020B0503020204020204" pitchFamily="34" charset="-122"/>
            </a:endParaRPr>
          </a:p>
          <a:p>
            <a:pPr lvl="2"/>
            <a:r>
              <a:rPr lang="zh-CN" altLang="en-US">
                <a:latin typeface="微软雅黑" panose="020B0503020204020204" pitchFamily="34" charset="-122"/>
              </a:rPr>
              <a:t>对多媒体功能没有要求，大部分不安装显示器和键盘。</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001994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1.2.3  </a:t>
            </a:r>
            <a:r>
              <a:rPr lang="zh-CN" altLang="en-US"/>
              <a:t>微型计算机</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en-US">
                <a:latin typeface="微软雅黑" panose="020B0503020204020204" pitchFamily="34" charset="-122"/>
              </a:rPr>
              <a:t>机箱式服务器：体积较大，便于扩充硬盘等设备</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3101" y="2078813"/>
            <a:ext cx="4802741" cy="4143260"/>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00097" y="2185689"/>
            <a:ext cx="5493120" cy="4123915"/>
          </a:xfrm>
          <a:prstGeom prst="rect">
            <a:avLst/>
          </a:prstGeom>
        </p:spPr>
      </p:pic>
    </p:spTree>
    <p:extLst>
      <p:ext uri="{BB962C8B-B14F-4D97-AF65-F5344CB8AC3E}">
        <p14:creationId xmlns:p14="http://schemas.microsoft.com/office/powerpoint/2010/main" val="403058069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5777" y="1433551"/>
            <a:ext cx="10590025" cy="5068890"/>
          </a:xfrm>
          <a:prstGeom prst="rect">
            <a:avLst/>
          </a:prstGeom>
        </p:spPr>
      </p:pic>
      <p:sp>
        <p:nvSpPr>
          <p:cNvPr id="2" name="标题 1"/>
          <p:cNvSpPr>
            <a:spLocks noGrp="1"/>
          </p:cNvSpPr>
          <p:nvPr>
            <p:ph type="title"/>
          </p:nvPr>
        </p:nvSpPr>
        <p:spPr/>
        <p:txBody>
          <a:bodyPr/>
          <a:lstStyle/>
          <a:p>
            <a:r>
              <a:rPr lang="en-US" altLang="zh-CN"/>
              <a:t>1.2.3  </a:t>
            </a:r>
            <a:r>
              <a:rPr lang="zh-CN" altLang="en-US"/>
              <a:t>微型计算机</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en-US">
                <a:latin typeface="微软雅黑" panose="020B0503020204020204" pitchFamily="34" charset="-122"/>
              </a:rPr>
              <a:t>机架式服务器：体积较小，尺寸标准化，便于安装到机柜。</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54634461"/>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1.2.3  </a:t>
            </a:r>
            <a:r>
              <a:rPr lang="zh-CN" altLang="en-US"/>
              <a:t>微型计算机</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zh-CN" altLang="en-US">
                <a:latin typeface="微软雅黑" panose="020B0503020204020204" pitchFamily="34" charset="-122"/>
              </a:rPr>
              <a:t>刀片式服务器：集成度高，体积小。</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26055"/>
            <a:ext cx="11964885" cy="3631166"/>
          </a:xfrm>
          <a:prstGeom prst="rect">
            <a:avLst/>
          </a:prstGeom>
        </p:spPr>
      </p:pic>
    </p:spTree>
    <p:extLst>
      <p:ext uri="{BB962C8B-B14F-4D97-AF65-F5344CB8AC3E}">
        <p14:creationId xmlns:p14="http://schemas.microsoft.com/office/powerpoint/2010/main" val="47513891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82771" y="627322"/>
            <a:ext cx="11557591" cy="5996762"/>
          </a:xfrm>
        </p:spPr>
        <p:txBody>
          <a:bodyPr>
            <a:normAutofit/>
          </a:bodyPr>
          <a:lstStyle/>
          <a:p>
            <a:pPr marL="0" indent="0">
              <a:lnSpc>
                <a:spcPct val="150000"/>
              </a:lnSpc>
              <a:buNone/>
            </a:pPr>
            <a:r>
              <a:rPr lang="zh-CN" altLang="en-US" dirty="0"/>
              <a:t>               </a:t>
            </a:r>
          </a:p>
        </p:txBody>
      </p:sp>
      <p:sp>
        <p:nvSpPr>
          <p:cNvPr id="4" name="Rectangle 2"/>
          <p:cNvSpPr txBox="1">
            <a:spLocks noChangeArrowheads="1"/>
          </p:cNvSpPr>
          <p:nvPr/>
        </p:nvSpPr>
        <p:spPr>
          <a:xfrm>
            <a:off x="1107209" y="902010"/>
            <a:ext cx="7389813" cy="563562"/>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zh-CN" altLang="en-US" sz="36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j-cs"/>
              </a:rPr>
              <a:t>信息的定义</a:t>
            </a:r>
          </a:p>
        </p:txBody>
      </p:sp>
      <p:sp>
        <p:nvSpPr>
          <p:cNvPr id="5" name="内容占位符 2"/>
          <p:cNvSpPr txBox="1">
            <a:spLocks/>
          </p:cNvSpPr>
          <p:nvPr/>
        </p:nvSpPr>
        <p:spPr>
          <a:xfrm>
            <a:off x="1181594" y="1809998"/>
            <a:ext cx="10183092" cy="1241960"/>
          </a:xfrm>
          <a:prstGeom prst="rect">
            <a:avLst/>
          </a:prstGeom>
        </p:spPr>
        <p:txBody>
          <a:bodyPr lIns="91440" tIns="45720" rIns="91440" bIns="45720"/>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就一般意义而言，信息可以理解成消息、情报、知识、见闻、通知、报告、事实、数据等人类活动的记录。</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schemeClr val="bg1"/>
              </a:solidFill>
              <a:effectLst/>
              <a:uLnTx/>
              <a:uFillTx/>
              <a:latin typeface="+mn-lt"/>
              <a:ea typeface="+mn-ea"/>
              <a:cs typeface="+mn-cs"/>
            </a:endParaRPr>
          </a:p>
        </p:txBody>
      </p:sp>
      <p:pic>
        <p:nvPicPr>
          <p:cNvPr id="6" name="图片 3" descr="图1-1.jpg"/>
          <p:cNvPicPr>
            <a:picLocks noChangeAspect="1"/>
          </p:cNvPicPr>
          <p:nvPr/>
        </p:nvPicPr>
        <p:blipFill>
          <a:blip r:embed="rId2" cstate="print"/>
          <a:srcRect/>
          <a:stretch>
            <a:fillRect/>
          </a:stretch>
        </p:blipFill>
        <p:spPr bwMode="auto">
          <a:xfrm>
            <a:off x="2709636" y="3209183"/>
            <a:ext cx="7657522" cy="3262872"/>
          </a:xfrm>
          <a:prstGeom prst="rect">
            <a:avLst/>
          </a:prstGeom>
          <a:noFill/>
          <a:ln w="9525">
            <a:noFill/>
            <a:miter lim="800000"/>
            <a:headEnd/>
            <a:tailEnd/>
          </a:ln>
        </p:spPr>
      </p:pic>
      <p:sp>
        <p:nvSpPr>
          <p:cNvPr id="7" name="标题 6"/>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2824567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1.2.3  </a:t>
            </a:r>
            <a:r>
              <a:rPr lang="zh-CN" altLang="en-US"/>
              <a:t>微型计算机</a:t>
            </a:r>
          </a:p>
        </p:txBody>
      </p:sp>
      <p:sp>
        <p:nvSpPr>
          <p:cNvPr id="3" name="内容占位符 2"/>
          <p:cNvSpPr>
            <a:spLocks noGrp="1"/>
          </p:cNvSpPr>
          <p:nvPr>
            <p:ph idx="4294967295"/>
          </p:nvPr>
        </p:nvSpPr>
        <p:spPr>
          <a:xfrm>
            <a:off x="382771" y="627322"/>
            <a:ext cx="11557591" cy="5996762"/>
          </a:xfrm>
        </p:spPr>
        <p:txBody>
          <a:bodyPr>
            <a:normAutofit lnSpcReduction="10000"/>
          </a:bodyPr>
          <a:lstStyle/>
          <a:p>
            <a:pPr marL="0" lvl="1" indent="0">
              <a:buNone/>
            </a:pPr>
            <a:r>
              <a:rPr lang="en-US" altLang="zh-CN"/>
              <a:t>【</a:t>
            </a:r>
            <a:r>
              <a:rPr lang="zh-CN" altLang="en-US"/>
              <a:t>扩展</a:t>
            </a:r>
            <a:r>
              <a:rPr lang="en-US" altLang="zh-CN"/>
              <a:t>】</a:t>
            </a:r>
          </a:p>
          <a:p>
            <a:pPr lvl="1"/>
            <a:r>
              <a:rPr lang="en-US" altLang="zh-CN"/>
              <a:t>PC</a:t>
            </a:r>
            <a:r>
              <a:rPr lang="zh-CN" altLang="en-US"/>
              <a:t>取得巨大成功的法宝：</a:t>
            </a:r>
            <a:endParaRPr lang="en-US" altLang="zh-CN"/>
          </a:p>
          <a:p>
            <a:pPr lvl="2"/>
            <a:r>
              <a:rPr lang="zh-CN" altLang="en-US" b="1">
                <a:solidFill>
                  <a:srgbClr val="C00000"/>
                </a:solidFill>
              </a:rPr>
              <a:t>海量的应用软件</a:t>
            </a:r>
            <a:r>
              <a:rPr lang="zh-CN" altLang="en-US"/>
              <a:t>；</a:t>
            </a:r>
            <a:endParaRPr lang="en-US" altLang="zh-CN"/>
          </a:p>
          <a:p>
            <a:pPr lvl="2"/>
            <a:r>
              <a:rPr lang="zh-CN" altLang="en-US"/>
              <a:t>优秀的</a:t>
            </a:r>
            <a:r>
              <a:rPr lang="zh-CN" altLang="en-US" b="1">
                <a:solidFill>
                  <a:srgbClr val="C00000"/>
                </a:solidFill>
              </a:rPr>
              <a:t>兼容能力</a:t>
            </a:r>
            <a:r>
              <a:rPr lang="zh-CN" altLang="en-US"/>
              <a:t>；</a:t>
            </a:r>
            <a:endParaRPr lang="en-US" altLang="zh-CN"/>
          </a:p>
          <a:p>
            <a:pPr lvl="2"/>
            <a:r>
              <a:rPr lang="zh-CN" altLang="en-US" b="1">
                <a:solidFill>
                  <a:srgbClr val="C00000"/>
                </a:solidFill>
              </a:rPr>
              <a:t>低价高性能</a:t>
            </a:r>
            <a:r>
              <a:rPr lang="zh-CN" altLang="en-US"/>
              <a:t>的市场策略。</a:t>
            </a:r>
            <a:endParaRPr lang="en-US" altLang="zh-CN"/>
          </a:p>
          <a:p>
            <a:pPr lvl="1"/>
            <a:endParaRPr lang="zh-CN" altLang="en-US"/>
          </a:p>
          <a:p>
            <a:pPr lvl="1"/>
            <a:r>
              <a:rPr lang="en-US" altLang="zh-CN">
                <a:solidFill>
                  <a:srgbClr val="C00000"/>
                </a:solidFill>
              </a:rPr>
              <a:t>PC</a:t>
            </a:r>
            <a:r>
              <a:rPr lang="zh-CN" altLang="en-US">
                <a:solidFill>
                  <a:srgbClr val="C00000"/>
                </a:solidFill>
              </a:rPr>
              <a:t>面临的最大危险也许就是它自己！</a:t>
            </a:r>
            <a:endParaRPr lang="en-US" altLang="zh-CN">
              <a:solidFill>
                <a:srgbClr val="C00000"/>
              </a:solidFill>
            </a:endParaRPr>
          </a:p>
          <a:p>
            <a:pPr lvl="2"/>
            <a:r>
              <a:rPr lang="zh-CN" altLang="en-US"/>
              <a:t>高性能带来的低利用率；</a:t>
            </a:r>
            <a:endParaRPr lang="en-US" altLang="zh-CN"/>
          </a:p>
          <a:p>
            <a:pPr lvl="2"/>
            <a:r>
              <a:rPr lang="zh-CN" altLang="en-US"/>
              <a:t>高频率带来的发热和高功耗；</a:t>
            </a:r>
            <a:endParaRPr lang="en-US" altLang="zh-CN"/>
          </a:p>
          <a:p>
            <a:pPr lvl="2"/>
            <a:r>
              <a:rPr lang="zh-CN" altLang="en-US"/>
              <a:t>大规模集成带来的难以全面测试；</a:t>
            </a:r>
            <a:endParaRPr lang="en-US" altLang="zh-CN"/>
          </a:p>
          <a:p>
            <a:pPr lvl="2"/>
            <a:r>
              <a:rPr lang="zh-CN" altLang="en-US"/>
              <a:t>海量软件带来的兼容性；</a:t>
            </a:r>
            <a:endParaRPr lang="en-US" altLang="zh-CN"/>
          </a:p>
          <a:p>
            <a:pPr lvl="2"/>
            <a:r>
              <a:rPr lang="zh-CN" altLang="en-US"/>
              <a:t>习惯性操作带来的创新阻碍；</a:t>
            </a:r>
            <a:endParaRPr lang="en-US" altLang="zh-CN"/>
          </a:p>
          <a:p>
            <a:pPr lvl="2"/>
            <a:r>
              <a:rPr lang="zh-CN" altLang="en-US"/>
              <a:t>。。。。。。。</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21" name="Picture 1"/>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backgroundRemoval t="0" b="100000" l="4762" r="97884"/>
                    </a14:imgEffect>
                  </a14:imgLayer>
                </a14:imgProps>
              </a:ext>
              <a:ext uri="{28A0092B-C50C-407E-A947-70E740481C1C}">
                <a14:useLocalDpi xmlns:a14="http://schemas.microsoft.com/office/drawing/2010/main"/>
              </a:ext>
            </a:extLst>
          </a:blip>
          <a:srcRect/>
          <a:stretch/>
        </p:blipFill>
        <p:spPr bwMode="auto">
          <a:xfrm>
            <a:off x="7594822" y="3233126"/>
            <a:ext cx="2712796" cy="2413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69947"/>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60374" y="2670929"/>
            <a:ext cx="5231626" cy="4187071"/>
          </a:xfrm>
          <a:prstGeom prst="rect">
            <a:avLst/>
          </a:prstGeom>
        </p:spPr>
      </p:pic>
      <p:sp>
        <p:nvSpPr>
          <p:cNvPr id="2" name="标题 1"/>
          <p:cNvSpPr>
            <a:spLocks noGrp="1"/>
          </p:cNvSpPr>
          <p:nvPr>
            <p:ph type="title"/>
          </p:nvPr>
        </p:nvSpPr>
        <p:spPr/>
        <p:txBody>
          <a:bodyPr/>
          <a:lstStyle/>
          <a:p>
            <a:r>
              <a:rPr lang="en-US" altLang="zh-CN"/>
              <a:t>1.2.3  </a:t>
            </a:r>
            <a:r>
              <a:rPr lang="zh-CN" altLang="en-US"/>
              <a:t>微型计算机</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dirty="0"/>
              <a:t>3</a:t>
            </a:r>
            <a:r>
              <a:rPr lang="zh-CN" altLang="en-US" b="1" dirty="0"/>
              <a:t>、</a:t>
            </a:r>
            <a:r>
              <a:rPr lang="zh-CN" altLang="zh-CN" b="1" dirty="0"/>
              <a:t>苹果系列计算机</a:t>
            </a:r>
            <a:r>
              <a:rPr lang="zh-CN" altLang="en-US" sz="1800" b="1" dirty="0"/>
              <a:t>（</a:t>
            </a:r>
            <a:r>
              <a:rPr lang="en-US" altLang="zh-CN" sz="1800" b="1" dirty="0"/>
              <a:t>Mac</a:t>
            </a:r>
            <a:r>
              <a:rPr lang="zh-CN" altLang="en-US" sz="1800" b="1" dirty="0"/>
              <a:t>）</a:t>
            </a:r>
            <a:endParaRPr lang="zh-CN" altLang="zh-CN" sz="1800" dirty="0"/>
          </a:p>
          <a:p>
            <a:pPr lvl="1"/>
            <a:endParaRPr lang="en-US" altLang="zh-CN" sz="1000" dirty="0"/>
          </a:p>
          <a:p>
            <a:pPr lvl="1"/>
            <a:r>
              <a:rPr lang="zh-CN" altLang="zh-CN" dirty="0"/>
              <a:t>苹果计算机在硬件和软件上</a:t>
            </a:r>
            <a:r>
              <a:rPr lang="zh-CN" altLang="zh-CN" b="1" dirty="0">
                <a:solidFill>
                  <a:srgbClr val="C00000"/>
                </a:solidFill>
              </a:rPr>
              <a:t>与</a:t>
            </a:r>
            <a:r>
              <a:rPr lang="en-US" altLang="zh-CN" b="1" dirty="0">
                <a:solidFill>
                  <a:srgbClr val="C00000"/>
                </a:solidFill>
              </a:rPr>
              <a:t>PC</a:t>
            </a:r>
            <a:r>
              <a:rPr lang="zh-CN" altLang="zh-CN" b="1" dirty="0">
                <a:solidFill>
                  <a:srgbClr val="C00000"/>
                </a:solidFill>
              </a:rPr>
              <a:t>机不兼容</a:t>
            </a:r>
            <a:r>
              <a:rPr lang="zh-CN" altLang="zh-CN" dirty="0"/>
              <a:t>。</a:t>
            </a:r>
            <a:endParaRPr lang="en-US" altLang="zh-CN" dirty="0"/>
          </a:p>
          <a:p>
            <a:pPr lvl="1"/>
            <a:r>
              <a:rPr lang="zh-CN" altLang="zh-CN" dirty="0"/>
              <a:t>采用基于</a:t>
            </a:r>
            <a:r>
              <a:rPr lang="en-US" altLang="zh-CN" dirty="0"/>
              <a:t>UNIX</a:t>
            </a:r>
            <a:r>
              <a:rPr lang="zh-CN" altLang="zh-CN" dirty="0"/>
              <a:t>的</a:t>
            </a:r>
            <a:r>
              <a:rPr lang="en-US" altLang="zh-CN" dirty="0"/>
              <a:t>Mac OS X</a:t>
            </a:r>
            <a:r>
              <a:rPr lang="zh-CN" altLang="zh-CN" dirty="0"/>
              <a:t>操作系统。</a:t>
            </a:r>
          </a:p>
          <a:p>
            <a:pPr lvl="1"/>
            <a:r>
              <a:rPr lang="zh-CN" altLang="zh-CN" dirty="0"/>
              <a:t>外形漂亮时尚，图像处理速度快</a:t>
            </a:r>
            <a:r>
              <a:rPr lang="zh-CN" altLang="en-US" dirty="0"/>
              <a:t>。</a:t>
            </a:r>
            <a:endParaRPr lang="en-US" altLang="zh-CN" dirty="0"/>
          </a:p>
          <a:p>
            <a:pPr lvl="1"/>
            <a:r>
              <a:rPr lang="zh-CN" altLang="zh-CN" dirty="0"/>
              <a:t>苹果计算机</a:t>
            </a:r>
            <a:r>
              <a:rPr lang="zh-CN" altLang="zh-CN" b="1" dirty="0">
                <a:solidFill>
                  <a:srgbClr val="C00000"/>
                </a:solidFill>
              </a:rPr>
              <a:t>不开放</a:t>
            </a:r>
            <a:r>
              <a:rPr lang="zh-CN" altLang="zh-CN" dirty="0"/>
              <a:t>，没有兼容机，导致价格偏高</a:t>
            </a:r>
            <a:r>
              <a:rPr lang="zh-CN" altLang="en-US" dirty="0"/>
              <a:t>。</a:t>
            </a:r>
            <a:endParaRPr lang="en-US" altLang="zh-CN" dirty="0"/>
          </a:p>
          <a:p>
            <a:pPr lvl="1"/>
            <a:r>
              <a:rPr lang="zh-CN" altLang="zh-CN" dirty="0"/>
              <a:t>主要用于美术设计，视频处理，出版印刷等行业。</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82388" y="4126059"/>
            <a:ext cx="4321245" cy="2731941"/>
          </a:xfrm>
          <a:prstGeom prst="rect">
            <a:avLst/>
          </a:prstGeom>
        </p:spPr>
      </p:pic>
    </p:spTree>
    <p:extLst>
      <p:ext uri="{BB962C8B-B14F-4D97-AF65-F5344CB8AC3E}">
        <p14:creationId xmlns:p14="http://schemas.microsoft.com/office/powerpoint/2010/main" val="3364555428"/>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1.2.3  </a:t>
            </a:r>
            <a:r>
              <a:rPr lang="zh-CN" altLang="en-US"/>
              <a:t>微型计算机</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4</a:t>
            </a:r>
            <a:r>
              <a:rPr lang="zh-CN" altLang="en-US" b="1"/>
              <a:t>、</a:t>
            </a:r>
            <a:r>
              <a:rPr lang="zh-CN" altLang="zh-CN" b="1"/>
              <a:t>笔记本计算机</a:t>
            </a:r>
            <a:endParaRPr lang="zh-CN" altLang="zh-CN"/>
          </a:p>
          <a:p>
            <a:pPr lvl="1"/>
            <a:endParaRPr lang="en-US" altLang="zh-CN" sz="1000">
              <a:solidFill>
                <a:srgbClr val="C00000"/>
              </a:solidFill>
            </a:endParaRPr>
          </a:p>
          <a:p>
            <a:pPr lvl="1"/>
            <a:r>
              <a:rPr lang="zh-CN" altLang="zh-CN">
                <a:solidFill>
                  <a:srgbClr val="C00000"/>
                </a:solidFill>
              </a:rPr>
              <a:t>笔记本计算机在软件上与台式计算机完全兼容</a:t>
            </a:r>
            <a:r>
              <a:rPr lang="zh-CN" altLang="en-US" b="1"/>
              <a:t>；</a:t>
            </a:r>
            <a:endParaRPr lang="en-US" altLang="zh-CN" b="1"/>
          </a:p>
          <a:p>
            <a:pPr lvl="1"/>
            <a:r>
              <a:rPr lang="zh-CN" altLang="zh-CN"/>
              <a:t>硬件上不同厂商之间的产品不能互换，兼容性较差。</a:t>
            </a:r>
            <a:endParaRPr lang="en-US" altLang="zh-CN"/>
          </a:p>
          <a:p>
            <a:pPr lvl="1"/>
            <a:r>
              <a:rPr lang="zh-CN" altLang="zh-CN"/>
              <a:t>在相同配置下，笔记本计算机的性能要低于台式计算机。</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3646" y="3136473"/>
            <a:ext cx="4491519" cy="341276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1807" y="3764892"/>
            <a:ext cx="6292182" cy="2397714"/>
          </a:xfrm>
          <a:prstGeom prst="rect">
            <a:avLst/>
          </a:prstGeom>
        </p:spPr>
      </p:pic>
    </p:spTree>
    <p:extLst>
      <p:ext uri="{BB962C8B-B14F-4D97-AF65-F5344CB8AC3E}">
        <p14:creationId xmlns:p14="http://schemas.microsoft.com/office/powerpoint/2010/main" val="31633848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1.2.3  </a:t>
            </a:r>
            <a:r>
              <a:rPr lang="zh-CN" altLang="en-US"/>
              <a:t>微型计算机</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5</a:t>
            </a:r>
            <a:r>
              <a:rPr lang="zh-CN" altLang="en-US" b="1"/>
              <a:t>、</a:t>
            </a:r>
            <a:r>
              <a:rPr lang="zh-CN" altLang="zh-CN" b="1"/>
              <a:t>平板计算机</a:t>
            </a:r>
            <a:endParaRPr lang="zh-CN" altLang="zh-CN"/>
          </a:p>
          <a:p>
            <a:pPr lvl="1"/>
            <a:endParaRPr lang="en-US" altLang="zh-CN" sz="1000"/>
          </a:p>
          <a:p>
            <a:pPr lvl="1"/>
            <a:r>
              <a:rPr lang="zh-CN" altLang="zh-CN"/>
              <a:t>微软公司</a:t>
            </a:r>
            <a:r>
              <a:rPr lang="en-US" altLang="zh-CN"/>
              <a:t>2002</a:t>
            </a:r>
            <a:r>
              <a:rPr lang="zh-CN" altLang="zh-CN"/>
              <a:t>年推出。</a:t>
            </a:r>
            <a:endParaRPr lang="en-US" altLang="zh-CN"/>
          </a:p>
          <a:p>
            <a:pPr lvl="1"/>
            <a:r>
              <a:rPr lang="zh-CN" altLang="zh-CN"/>
              <a:t>典型产品</a:t>
            </a:r>
            <a:r>
              <a:rPr lang="zh-CN" altLang="en-US"/>
              <a:t>：</a:t>
            </a:r>
            <a:r>
              <a:rPr lang="zh-CN" altLang="zh-CN"/>
              <a:t>苹果公司的</a:t>
            </a:r>
            <a:r>
              <a:rPr lang="en-US" altLang="zh-CN"/>
              <a:t>iPad</a:t>
            </a:r>
            <a:r>
              <a:rPr lang="zh-CN" altLang="zh-CN"/>
              <a:t>。</a:t>
            </a:r>
            <a:endParaRPr lang="en-US" altLang="zh-CN"/>
          </a:p>
          <a:p>
            <a:pPr lvl="1"/>
            <a:r>
              <a:rPr lang="zh-CN" altLang="zh-CN"/>
              <a:t>采用苹果</a:t>
            </a:r>
            <a:r>
              <a:rPr lang="zh-CN" altLang="en-US"/>
              <a:t>或</a:t>
            </a:r>
            <a:r>
              <a:rPr lang="zh-CN" altLang="zh-CN"/>
              <a:t>安卓操作系统</a:t>
            </a:r>
            <a:r>
              <a:rPr lang="zh-CN" altLang="en-US"/>
              <a:t>；</a:t>
            </a:r>
            <a:endParaRPr lang="en-US" altLang="zh-CN"/>
          </a:p>
          <a:p>
            <a:pPr lvl="1"/>
            <a:r>
              <a:rPr lang="zh-CN" altLang="zh-CN"/>
              <a:t>以触摸屏作为操作设备</a:t>
            </a:r>
            <a:r>
              <a:rPr lang="zh-CN" altLang="en-US"/>
              <a:t>；</a:t>
            </a:r>
            <a:endParaRPr lang="en-US" altLang="zh-CN"/>
          </a:p>
          <a:p>
            <a:pPr lvl="1"/>
            <a:r>
              <a:rPr lang="zh-CN" altLang="zh-CN"/>
              <a:t>软件专用性强，不能在台式机运行。</a:t>
            </a:r>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2202" y="4133850"/>
            <a:ext cx="9766300" cy="2724150"/>
          </a:xfrm>
          <a:prstGeom prst="rect">
            <a:avLst/>
          </a:prstGeom>
        </p:spPr>
      </p:pic>
    </p:spTree>
    <p:extLst>
      <p:ext uri="{BB962C8B-B14F-4D97-AF65-F5344CB8AC3E}">
        <p14:creationId xmlns:p14="http://schemas.microsoft.com/office/powerpoint/2010/main" val="3205171203"/>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1800"/>
              <a:t>《</a:t>
            </a:r>
            <a:r>
              <a:rPr lang="zh-CN" altLang="en-US" sz="1800"/>
              <a:t>计算机导论</a:t>
            </a:r>
            <a:r>
              <a:rPr lang="en-US" altLang="zh-CN" sz="1800"/>
              <a:t>——</a:t>
            </a:r>
            <a:r>
              <a:rPr lang="zh-CN" altLang="en-US" sz="1800"/>
              <a:t>计算思维和应用技术</a:t>
            </a:r>
            <a:r>
              <a:rPr lang="en-US" altLang="zh-CN" sz="1800"/>
              <a:t>》                  </a:t>
            </a:r>
            <a:r>
              <a:rPr lang="zh-CN" altLang="en-US" b="1"/>
              <a:t>第</a:t>
            </a:r>
            <a:r>
              <a:rPr lang="en-US" altLang="zh-CN" b="1"/>
              <a:t>1</a:t>
            </a:r>
            <a:r>
              <a:rPr lang="zh-CN" altLang="en-US" b="1"/>
              <a:t>章  计算工具</a:t>
            </a:r>
          </a:p>
        </p:txBody>
      </p:sp>
      <p:sp>
        <p:nvSpPr>
          <p:cNvPr id="3" name="内容占位符 2"/>
          <p:cNvSpPr>
            <a:spLocks noGrp="1"/>
          </p:cNvSpPr>
          <p:nvPr>
            <p:ph idx="4294967295"/>
          </p:nvPr>
        </p:nvSpPr>
        <p:spPr>
          <a:xfrm>
            <a:off x="382771" y="627322"/>
            <a:ext cx="11557591" cy="5996762"/>
          </a:xfrm>
        </p:spPr>
        <p:txBody>
          <a:bodyPr>
            <a:normAutofit/>
          </a:bodyPr>
          <a:lstStyle/>
          <a:p>
            <a:pPr marL="0" indent="0" algn="ctr">
              <a:lnSpc>
                <a:spcPct val="150000"/>
              </a:lnSpc>
              <a:buNone/>
            </a:pPr>
            <a:r>
              <a:rPr lang="en-US" altLang="zh-CN"/>
              <a:t>1.1.1  </a:t>
            </a:r>
            <a:r>
              <a:rPr lang="zh-CN" altLang="en-US"/>
              <a:t>计算机的发展</a:t>
            </a:r>
          </a:p>
        </p:txBody>
      </p:sp>
      <p:graphicFrame>
        <p:nvGraphicFramePr>
          <p:cNvPr id="4" name="图示 3"/>
          <p:cNvGraphicFramePr/>
          <p:nvPr>
            <p:extLst>
              <p:ext uri="{D42A27DB-BD31-4B8C-83A1-F6EECF244321}">
                <p14:modId xmlns:p14="http://schemas.microsoft.com/office/powerpoint/2010/main" val="2262192644"/>
              </p:ext>
            </p:extLst>
          </p:nvPr>
        </p:nvGraphicFramePr>
        <p:xfrm>
          <a:off x="3403600" y="7323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18406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0" indent="0">
              <a:buNone/>
            </a:pPr>
            <a:r>
              <a:rPr lang="en-US" altLang="zh-CN" b="1"/>
              <a:t>1</a:t>
            </a:r>
            <a:r>
              <a:rPr lang="zh-CN" altLang="en-US" b="1"/>
              <a:t>、嵌入式系统</a:t>
            </a:r>
          </a:p>
          <a:p>
            <a:pPr lvl="1"/>
            <a:endParaRPr lang="en-US" altLang="zh-CN" sz="1000"/>
          </a:p>
          <a:p>
            <a:pPr lvl="1"/>
            <a:r>
              <a:rPr lang="zh-CN" altLang="en-US"/>
              <a:t>为特定应用而设计的专用计算机系统，或者作为设备的一部分。</a:t>
            </a:r>
            <a:endParaRPr lang="en-US" altLang="zh-CN"/>
          </a:p>
          <a:p>
            <a:pPr lvl="1"/>
            <a:r>
              <a:rPr lang="zh-CN" altLang="en-US"/>
              <a:t>“嵌入”是将微处理器设计和制造在某个设备内部。</a:t>
            </a:r>
            <a:endParaRPr lang="en-US" altLang="zh-CN"/>
          </a:p>
          <a:p>
            <a:pPr lvl="1"/>
            <a:endParaRPr lang="en-US" altLang="zh-CN"/>
          </a:p>
          <a:p>
            <a:pPr lvl="1"/>
            <a:r>
              <a:rPr lang="zh-CN" altLang="en-US"/>
              <a:t>嵌入式系统组成：</a:t>
            </a:r>
            <a:r>
              <a:rPr lang="zh-CN" altLang="en-US" b="1">
                <a:solidFill>
                  <a:srgbClr val="C00000"/>
                </a:solidFill>
              </a:rPr>
              <a:t>嵌入式计算机</a:t>
            </a:r>
            <a:r>
              <a:rPr lang="en-US" altLang="zh-CN" b="1">
                <a:solidFill>
                  <a:srgbClr val="C00000"/>
                </a:solidFill>
              </a:rPr>
              <a:t>+</a:t>
            </a:r>
            <a:r>
              <a:rPr lang="zh-CN" altLang="en-US" b="1">
                <a:solidFill>
                  <a:srgbClr val="C00000"/>
                </a:solidFill>
              </a:rPr>
              <a:t>执行装置</a:t>
            </a:r>
            <a:endParaRPr lang="en-US" altLang="zh-CN" b="1">
              <a:solidFill>
                <a:srgbClr val="C00000"/>
              </a:solidFill>
            </a:endParaRPr>
          </a:p>
          <a:p>
            <a:pPr lvl="1"/>
            <a:r>
              <a:rPr lang="zh-CN" altLang="en-US"/>
              <a:t>执行装置接受嵌入式计算机发出的控制命令，执行规定操作或任务。</a:t>
            </a:r>
            <a:endParaRPr lang="en-US" altLang="zh-CN"/>
          </a:p>
          <a:p>
            <a:pPr lvl="1"/>
            <a:endParaRPr lang="zh-CN" altLang="en-US"/>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29790526"/>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a:t>【</a:t>
            </a:r>
            <a:r>
              <a:rPr lang="zh-CN" altLang="en-US"/>
              <a:t>扩展</a:t>
            </a:r>
            <a:r>
              <a:rPr lang="en-US" altLang="zh-CN"/>
              <a:t>】</a:t>
            </a:r>
            <a:r>
              <a:rPr lang="zh-CN" altLang="en-US"/>
              <a:t>单片计算机。</a:t>
            </a:r>
            <a:endParaRPr lang="en-US" altLang="zh-CN"/>
          </a:p>
          <a:p>
            <a:pPr lvl="1"/>
            <a:r>
              <a:rPr lang="zh-CN" altLang="en-US"/>
              <a:t>将计算机基本部件集成在一个集成电路芯片；</a:t>
            </a:r>
          </a:p>
          <a:p>
            <a:pPr lvl="1"/>
            <a:r>
              <a:rPr lang="zh-CN" altLang="en-US"/>
              <a:t>体积小、功耗低、价格便宜；</a:t>
            </a:r>
          </a:p>
          <a:p>
            <a:pPr lvl="1"/>
            <a:r>
              <a:rPr lang="zh-CN" altLang="en-US"/>
              <a:t>广泛用于家用电器和各种智能仪表。</a:t>
            </a:r>
          </a:p>
          <a:p>
            <a:pPr marL="0" lvl="1" indent="0">
              <a:buNone/>
            </a:pP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http://l.b2b168.com/2009/05/10/10/200905101040010958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8688" y="2743199"/>
            <a:ext cx="5855941" cy="4133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308805"/>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646" y="1278569"/>
            <a:ext cx="12277279" cy="5579431"/>
          </a:xfrm>
          <a:prstGeom prst="rect">
            <a:avLst/>
          </a:prstGeom>
        </p:spPr>
      </p:pic>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a:t>
            </a:r>
            <a:r>
              <a:rPr lang="zh-CN" altLang="en-US"/>
              <a:t>案例</a:t>
            </a:r>
            <a:r>
              <a:rPr lang="en-US" altLang="zh-CN"/>
              <a:t>】</a:t>
            </a:r>
            <a:r>
              <a:rPr lang="zh-CN" altLang="en-US"/>
              <a:t>嵌入式系统在 军事、产业、生活中的应用</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img3.imgtn.bdimg.com/it/u=775718258,1769154481&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31" descr="http://img3.imgtn.bdimg.com/it/u=1260572632,2989448309&amp;fm=21&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5" name="直接箭头连接符 4"/>
          <p:cNvCxnSpPr/>
          <p:nvPr/>
        </p:nvCxnSpPr>
        <p:spPr>
          <a:xfrm flipV="1">
            <a:off x="155575" y="3117464"/>
            <a:ext cx="11827497" cy="40407"/>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4" name="直接箭头连接符 53"/>
          <p:cNvCxnSpPr/>
          <p:nvPr/>
        </p:nvCxnSpPr>
        <p:spPr>
          <a:xfrm flipV="1">
            <a:off x="201645" y="4949878"/>
            <a:ext cx="11827497" cy="40407"/>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09277194"/>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marL="0" lvl="1" indent="0">
              <a:buNone/>
            </a:pPr>
            <a:r>
              <a:rPr lang="en-US" altLang="zh-CN" dirty="0"/>
              <a:t>【</a:t>
            </a:r>
            <a:r>
              <a:rPr lang="zh-CN" altLang="en-US" dirty="0"/>
              <a:t>扩展</a:t>
            </a:r>
            <a:r>
              <a:rPr lang="en-US" altLang="zh-CN" dirty="0"/>
              <a:t>】</a:t>
            </a:r>
            <a:r>
              <a:rPr lang="zh-CN" altLang="en-US" dirty="0"/>
              <a:t>嵌入式系统教学实验开发板</a:t>
            </a:r>
            <a:endParaRPr lang="zh-CN" altLang="zh-CN" dirty="0"/>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87649" y="1862102"/>
            <a:ext cx="7754544" cy="4995898"/>
          </a:xfrm>
          <a:prstGeom prst="rect">
            <a:avLst/>
          </a:prstGeom>
        </p:spPr>
      </p:pic>
    </p:spTree>
    <p:extLst>
      <p:ext uri="{BB962C8B-B14F-4D97-AF65-F5344CB8AC3E}">
        <p14:creationId xmlns:p14="http://schemas.microsoft.com/office/powerpoint/2010/main" val="399546126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1.2.4  </a:t>
            </a:r>
            <a:r>
              <a:rPr lang="zh-CN" altLang="en-US"/>
              <a:t>嵌入式计算机</a:t>
            </a:r>
          </a:p>
        </p:txBody>
      </p:sp>
      <p:sp>
        <p:nvSpPr>
          <p:cNvPr id="3" name="内容占位符 2"/>
          <p:cNvSpPr>
            <a:spLocks noGrp="1"/>
          </p:cNvSpPr>
          <p:nvPr>
            <p:ph idx="4294967295"/>
          </p:nvPr>
        </p:nvSpPr>
        <p:spPr>
          <a:xfrm>
            <a:off x="382771" y="627322"/>
            <a:ext cx="11557591" cy="5996762"/>
          </a:xfrm>
        </p:spPr>
        <p:txBody>
          <a:bodyPr>
            <a:normAutofit/>
          </a:bodyPr>
          <a:lstStyle/>
          <a:p>
            <a:pPr lvl="1"/>
            <a:r>
              <a:rPr lang="en-US" altLang="zh-CN"/>
              <a:t>【</a:t>
            </a:r>
            <a:r>
              <a:rPr lang="zh-CN" altLang="en-US"/>
              <a:t>案例</a:t>
            </a:r>
            <a:r>
              <a:rPr lang="en-US" altLang="zh-CN"/>
              <a:t>】</a:t>
            </a:r>
            <a:r>
              <a:rPr lang="zh-CN" altLang="en-US"/>
              <a:t>嵌入式计算机在汽车中的应用</a:t>
            </a:r>
            <a:endParaRPr lang="zh-CN" altLang="zh-CN"/>
          </a:p>
        </p:txBody>
      </p:sp>
      <p:sp>
        <p:nvSpPr>
          <p:cNvPr id="7" name="AutoShape 2" descr="http://img4.imgtn.bdimg.com/it/u=3549377763,265431871&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圆角矩形 7"/>
          <p:cNvSpPr/>
          <p:nvPr/>
        </p:nvSpPr>
        <p:spPr>
          <a:xfrm>
            <a:off x="7350196" y="6371883"/>
            <a:ext cx="2296633" cy="486117"/>
          </a:xfrm>
          <a:prstGeom prst="roundRect">
            <a:avLst/>
          </a:prstGeom>
          <a:solidFill>
            <a:srgbClr val="0033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谷歌无人驾驶汽车</a:t>
            </a:r>
          </a:p>
        </p:txBody>
      </p:sp>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3700" y="2401328"/>
            <a:ext cx="4746034" cy="3869458"/>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6288" y="1474011"/>
            <a:ext cx="7155712" cy="4923930"/>
          </a:xfrm>
          <a:prstGeom prst="rect">
            <a:avLst/>
          </a:prstGeom>
        </p:spPr>
      </p:pic>
    </p:spTree>
    <p:extLst>
      <p:ext uri="{BB962C8B-B14F-4D97-AF65-F5344CB8AC3E}">
        <p14:creationId xmlns:p14="http://schemas.microsoft.com/office/powerpoint/2010/main" val="149792596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5436</TotalTime>
  <Pages>0</Pages>
  <Words>5667</Words>
  <Characters>0</Characters>
  <Application>Microsoft Office PowerPoint</Application>
  <DocSecurity>0</DocSecurity>
  <PresentationFormat>宽屏</PresentationFormat>
  <Lines>0</Lines>
  <Paragraphs>806</Paragraphs>
  <Slides>112</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112</vt:i4>
      </vt:variant>
    </vt:vector>
  </HeadingPairs>
  <TitlesOfParts>
    <vt:vector size="122" baseType="lpstr">
      <vt:lpstr>新細明體</vt:lpstr>
      <vt:lpstr>黑体</vt:lpstr>
      <vt:lpstr>华文中宋</vt:lpstr>
      <vt:lpstr>宋体</vt:lpstr>
      <vt:lpstr>微软雅黑</vt:lpstr>
      <vt:lpstr>造字工房悦圆演示版常规体</vt:lpstr>
      <vt:lpstr>Arial</vt:lpstr>
      <vt:lpstr>Calibri</vt:lpstr>
      <vt:lpstr>Times New Roman</vt:lpstr>
      <vt:lpstr>自定义设计方案</vt:lpstr>
      <vt:lpstr>   《新生研讨课》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1.1.1  早期的计算工具</vt:lpstr>
      <vt:lpstr>《计算机导论——计算思维和应用技术》                  第1章  计算工具</vt:lpstr>
      <vt:lpstr>1.1.2  中世纪的计算机</vt:lpstr>
      <vt:lpstr>1.1.2  中世纪的计算机</vt:lpstr>
      <vt:lpstr>1.1.2  中世纪的计算机</vt:lpstr>
      <vt:lpstr>1.1.2  中世纪的计算机</vt:lpstr>
      <vt:lpstr>1.1.2  中世纪的计算机</vt:lpstr>
      <vt:lpstr>1.1.2  中世纪的计算机</vt:lpstr>
      <vt:lpstr>1.1.2  中世纪的计算机</vt:lpstr>
      <vt:lpstr>1.1.2  中世纪的计算机</vt:lpstr>
      <vt:lpstr>1.1.2  中世纪的计算机</vt:lpstr>
      <vt:lpstr>1.1.2  中世纪的计算机</vt:lpstr>
      <vt:lpstr>1.1.2  中世纪的计算机</vt:lpstr>
      <vt:lpstr>1.1.2  中世纪的计算机</vt:lpstr>
      <vt:lpstr>1.1.2  中世纪的计算机</vt:lpstr>
      <vt:lpstr>《计算机导论——计算思维和应用技术》                  第1章  计算工具</vt:lpstr>
      <vt:lpstr>1.1.3  现代计算机发展</vt:lpstr>
      <vt:lpstr>1.1.3  现代计算机发展</vt:lpstr>
      <vt:lpstr>1.1.3  现代计算机发展</vt:lpstr>
      <vt:lpstr>1.1.3  现代计算机发展</vt:lpstr>
      <vt:lpstr>1.1.3  现代计算机发展</vt:lpstr>
      <vt:lpstr>1.1.3  现代计算机发展</vt:lpstr>
      <vt:lpstr>1.1.3  现代计算机发展</vt:lpstr>
      <vt:lpstr>1.1.3  现代计算机发展</vt:lpstr>
      <vt:lpstr>1.1.3  现代计算机发展</vt:lpstr>
      <vt:lpstr>1.1.3  现代计算机发展</vt:lpstr>
      <vt:lpstr>1.1.3  现代计算机发展</vt:lpstr>
      <vt:lpstr>《计算机导论——计算思维和应用技术》                  第1章  计算工具</vt:lpstr>
      <vt:lpstr>1.1.4  微型计算机发展</vt:lpstr>
      <vt:lpstr>1.1.4  微型计算机发展</vt:lpstr>
      <vt:lpstr>1.1.4  微型计算机发展</vt:lpstr>
      <vt:lpstr>1.1.4  微型计算机发展</vt:lpstr>
      <vt:lpstr>1.1.4  微型计算机发展</vt:lpstr>
      <vt:lpstr>1.1.4  微型计算机发展</vt:lpstr>
      <vt:lpstr>1.1.4  微型计算机发展</vt:lpstr>
      <vt:lpstr>1.1.4  微型计算机发展</vt:lpstr>
      <vt:lpstr>1.1.4  微型计算机发展</vt:lpstr>
      <vt:lpstr>1.1.4  微型计算机发展</vt:lpstr>
      <vt:lpstr>问题与讨论</vt:lpstr>
      <vt:lpstr>《计算机导论——计算思维和应用技术》</vt:lpstr>
      <vt:lpstr>1.2.1  计算机的类型</vt:lpstr>
      <vt:lpstr>1.2.1  计算机的类型</vt:lpstr>
      <vt:lpstr>1.2.1  计算机的类型</vt:lpstr>
      <vt:lpstr>1.2.1  计算机的类型</vt:lpstr>
      <vt:lpstr>1.2.1  计算机的类型</vt:lpstr>
      <vt:lpstr>1.2.1  计算机的类型</vt:lpstr>
      <vt:lpstr>《计算机导论——计算思维和应用技术》                  第1章  计算工具</vt:lpstr>
      <vt:lpstr>1.2.2  大型计算机</vt:lpstr>
      <vt:lpstr>1.2.2  大型计算机</vt:lpstr>
      <vt:lpstr>1.2.2  大型计算机</vt:lpstr>
      <vt:lpstr>1.2.2  大型计算机</vt:lpstr>
      <vt:lpstr>1.2.2  大型计算机</vt:lpstr>
      <vt:lpstr>1.2.2  大型计算机</vt:lpstr>
      <vt:lpstr>1.2.2  大型计算机</vt:lpstr>
      <vt:lpstr>1.2.2  大型计算机</vt:lpstr>
      <vt:lpstr>《计算机导论——计算思维和应用技术》                  第1章  计算工具</vt:lpstr>
      <vt:lpstr>1.2.3  微型计算机</vt:lpstr>
      <vt:lpstr>1.2.3  微型计算机</vt:lpstr>
      <vt:lpstr>1.2.3  微型计算机</vt:lpstr>
      <vt:lpstr>1.2.3  微型计算机</vt:lpstr>
      <vt:lpstr>1.2.3  微型计算机</vt:lpstr>
      <vt:lpstr>1.2.3  微型计算机</vt:lpstr>
      <vt:lpstr>1.2.3  微型计算机</vt:lpstr>
      <vt:lpstr>1.2.3  微型计算机</vt:lpstr>
      <vt:lpstr>1.2.3  微型计算机</vt:lpstr>
      <vt:lpstr>《计算机导论——计算思维和应用技术》                  第1章  计算工具</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1.2.4  嵌入式计算机</vt:lpstr>
      <vt:lpstr>问题与讨论</vt:lpstr>
      <vt:lpstr>PowerPoint 演示文稿</vt:lpstr>
    </vt:vector>
  </TitlesOfParts>
  <Company>长沙理工大学</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张春财</dc:creator>
  <cp:lastModifiedBy>lancome</cp:lastModifiedBy>
  <cp:revision>383</cp:revision>
  <dcterms:created xsi:type="dcterms:W3CDTF">2014-09-01T11:36:14Z</dcterms:created>
  <dcterms:modified xsi:type="dcterms:W3CDTF">2019-09-17T09:02:14Z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2052-9.1.0.4843</vt:lpwstr>
  </property>
</Properties>
</file>